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embeddedFontLst>
    <p:embeddedFont>
      <p:font typeface="Verdana" panose="020B0604030504040204" pitchFamily="34" charset="0"/>
      <p:regular r:id="rId23"/>
      <p:bold r:id="rId24"/>
      <p:italic r:id="rId25"/>
      <p:boldItalic r:id="rId26"/>
    </p:embeddedFont>
    <p:embeddedFont>
      <p:font typeface="Cabin"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9" name="Shape 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75" name="Shape 2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7" name="Shape 2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1432558" y="359896"/>
            <a:ext cx="7406699" cy="1472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 name="Shape 18"/>
          <p:cNvSpPr txBox="1">
            <a:spLocks noGrp="1"/>
          </p:cNvSpPr>
          <p:nvPr>
            <p:ph type="subTitle" idx="1"/>
          </p:nvPr>
        </p:nvSpPr>
        <p:spPr>
          <a:xfrm>
            <a:off x="1432558" y="1850064"/>
            <a:ext cx="7406699" cy="1752600"/>
          </a:xfrm>
          <a:prstGeom prst="rect">
            <a:avLst/>
          </a:prstGeom>
          <a:noFill/>
          <a:ln>
            <a:noFill/>
          </a:ln>
        </p:spPr>
        <p:txBody>
          <a:bodyPr lIns="91425" tIns="91425" rIns="91425" bIns="91425" anchor="t" anchorCtr="0"/>
          <a:lstStyle>
            <a:lvl1pPr marL="27432" marR="0" lvl="0" indent="-2032" algn="l" rtl="0">
              <a:lnSpc>
                <a:spcPct val="100000"/>
              </a:lnSpc>
              <a:spcBef>
                <a:spcPts val="600"/>
              </a:spcBef>
              <a:spcAft>
                <a:spcPts val="0"/>
              </a:spcAft>
              <a:buClr>
                <a:schemeClr val="accent1"/>
              </a:buClr>
              <a:buFont typeface="Noto Sans Symbols"/>
              <a:buNone/>
              <a:defRPr sz="2600" b="0" i="0" u="none" strike="noStrike" cap="none">
                <a:solidFill>
                  <a:schemeClr val="dk2"/>
                </a:solidFill>
                <a:latin typeface="Cabin"/>
                <a:ea typeface="Cabin"/>
                <a:cs typeface="Cabin"/>
                <a:sym typeface="Cabin"/>
              </a:defRPr>
            </a:lvl1pPr>
            <a:lvl2pPr marL="457200" marR="0" lvl="1" indent="0" algn="ctr" rtl="0">
              <a:lnSpc>
                <a:spcPct val="100000"/>
              </a:lnSpc>
              <a:spcBef>
                <a:spcPts val="550"/>
              </a:spcBef>
              <a:spcAft>
                <a:spcPts val="0"/>
              </a:spcAft>
              <a:buClr>
                <a:schemeClr val="accent1"/>
              </a:buClr>
              <a:buFont typeface="Verdana"/>
              <a:buNone/>
              <a:defRPr sz="2800" b="0" i="0" u="none" strike="noStrike" cap="none">
                <a:solidFill>
                  <a:schemeClr val="dk1"/>
                </a:solidFill>
                <a:latin typeface="Cabin"/>
                <a:ea typeface="Cabin"/>
                <a:cs typeface="Cabin"/>
                <a:sym typeface="Cabin"/>
              </a:defRPr>
            </a:lvl2pPr>
            <a:lvl3pPr marL="914400" marR="0" lvl="2" indent="0" algn="ctr" rtl="0">
              <a:lnSpc>
                <a:spcPct val="100000"/>
              </a:lnSpc>
              <a:spcBef>
                <a:spcPts val="480"/>
              </a:spcBef>
              <a:spcAft>
                <a:spcPts val="0"/>
              </a:spcAft>
              <a:buClr>
                <a:schemeClr val="accent2"/>
              </a:buClr>
              <a:buFont typeface="Noto Sans Symbols"/>
              <a:buNone/>
              <a:defRPr sz="2400" b="0" i="0" u="none" strike="noStrike" cap="none">
                <a:solidFill>
                  <a:schemeClr val="dk1"/>
                </a:solidFill>
                <a:latin typeface="Cabin"/>
                <a:ea typeface="Cabin"/>
                <a:cs typeface="Cabin"/>
                <a:sym typeface="Cabin"/>
              </a:defRPr>
            </a:lvl3pPr>
            <a:lvl4pPr marL="1371600" marR="0" lvl="3" indent="0" algn="ctr" rtl="0">
              <a:lnSpc>
                <a:spcPct val="100000"/>
              </a:lnSpc>
              <a:spcBef>
                <a:spcPts val="400"/>
              </a:spcBef>
              <a:spcAft>
                <a:spcPts val="0"/>
              </a:spcAft>
              <a:buClr>
                <a:schemeClr val="accent3"/>
              </a:buClr>
              <a:buFont typeface="Noto Sans Symbols"/>
              <a:buNone/>
              <a:defRPr sz="2000" b="0" i="0" u="none" strike="noStrike" cap="none">
                <a:solidFill>
                  <a:schemeClr val="dk1"/>
                </a:solidFill>
                <a:latin typeface="Cabin"/>
                <a:ea typeface="Cabin"/>
                <a:cs typeface="Cabin"/>
                <a:sym typeface="Cabin"/>
              </a:defRPr>
            </a:lvl4pPr>
            <a:lvl5pPr marL="1828800" marR="0" lvl="4" indent="0" algn="ctr" rtl="0">
              <a:lnSpc>
                <a:spcPct val="100000"/>
              </a:lnSpc>
              <a:spcBef>
                <a:spcPts val="400"/>
              </a:spcBef>
              <a:spcAft>
                <a:spcPts val="0"/>
              </a:spcAft>
              <a:buClr>
                <a:schemeClr val="accent4"/>
              </a:buClr>
              <a:buFont typeface="Noto Sans Symbols"/>
              <a:buNone/>
              <a:defRPr sz="2000" b="0" i="0" u="none" strike="noStrike" cap="none">
                <a:solidFill>
                  <a:schemeClr val="dk1"/>
                </a:solidFill>
                <a:latin typeface="Cabin"/>
                <a:ea typeface="Cabin"/>
                <a:cs typeface="Cabin"/>
                <a:sym typeface="Cabin"/>
              </a:defRPr>
            </a:lvl5pPr>
            <a:lvl6pPr marL="2286000" marR="0" lvl="5" indent="0" algn="ctr" rtl="0">
              <a:lnSpc>
                <a:spcPct val="100000"/>
              </a:lnSpc>
              <a:spcBef>
                <a:spcPts val="400"/>
              </a:spcBef>
              <a:spcAft>
                <a:spcPts val="0"/>
              </a:spcAft>
              <a:buClr>
                <a:schemeClr val="accent5"/>
              </a:buClr>
              <a:buFont typeface="Noto Sans Symbols"/>
              <a:buNone/>
              <a:defRPr sz="2000" b="0" i="0" u="none" strike="noStrike" cap="none">
                <a:solidFill>
                  <a:schemeClr val="dk1"/>
                </a:solidFill>
                <a:latin typeface="Cabin"/>
                <a:ea typeface="Cabin"/>
                <a:cs typeface="Cabin"/>
                <a:sym typeface="Cabin"/>
              </a:defRPr>
            </a:lvl6pPr>
            <a:lvl7pPr marL="2743200" marR="0" lvl="6" indent="0" algn="ctr" rtl="0">
              <a:lnSpc>
                <a:spcPct val="100000"/>
              </a:lnSpc>
              <a:spcBef>
                <a:spcPts val="400"/>
              </a:spcBef>
              <a:spcAft>
                <a:spcPts val="0"/>
              </a:spcAft>
              <a:buClr>
                <a:schemeClr val="accent6"/>
              </a:buClr>
              <a:buFont typeface="Noto Sans Symbols"/>
              <a:buNone/>
              <a:defRPr sz="2000" b="0" i="0" u="none" strike="noStrike" cap="none">
                <a:solidFill>
                  <a:schemeClr val="dk1"/>
                </a:solidFill>
                <a:latin typeface="Cabin"/>
                <a:ea typeface="Cabin"/>
                <a:cs typeface="Cabin"/>
                <a:sym typeface="Cabin"/>
              </a:defRPr>
            </a:lvl7pPr>
            <a:lvl8pPr marL="3200400" marR="0" lvl="7" indent="0" algn="ctr" rtl="0">
              <a:lnSpc>
                <a:spcPct val="100000"/>
              </a:lnSpc>
              <a:spcBef>
                <a:spcPts val="400"/>
              </a:spcBef>
              <a:spcAft>
                <a:spcPts val="0"/>
              </a:spcAft>
              <a:buClr>
                <a:schemeClr val="accent6"/>
              </a:buClr>
              <a:buFont typeface="Noto Sans Symbols"/>
              <a:buNone/>
              <a:defRPr sz="2000" b="0" i="0" u="none" strike="noStrike" cap="none">
                <a:solidFill>
                  <a:schemeClr val="dk1"/>
                </a:solidFill>
                <a:latin typeface="Cabin"/>
                <a:ea typeface="Cabin"/>
                <a:cs typeface="Cabin"/>
                <a:sym typeface="Cabin"/>
              </a:defRPr>
            </a:lvl8pPr>
            <a:lvl9pPr marL="3657600" marR="0" lvl="8" indent="0" algn="ctr" rtl="0">
              <a:lnSpc>
                <a:spcPct val="100000"/>
              </a:lnSpc>
              <a:spcBef>
                <a:spcPts val="400"/>
              </a:spcBef>
              <a:spcAft>
                <a:spcPts val="0"/>
              </a:spcAft>
              <a:buClr>
                <a:schemeClr val="accent6"/>
              </a:buClr>
              <a:buFont typeface="Noto Sans Symbols"/>
              <a:buNone/>
              <a:defRPr sz="2000" b="0" i="0" u="none" strike="noStrike" cap="none">
                <a:solidFill>
                  <a:schemeClr val="dk1"/>
                </a:solidFill>
                <a:latin typeface="Cabin"/>
                <a:ea typeface="Cabin"/>
                <a:cs typeface="Cabin"/>
                <a:sym typeface="Cabin"/>
              </a:defRPr>
            </a:lvl9pPr>
          </a:lstStyle>
          <a:p>
            <a:endParaRPr/>
          </a:p>
        </p:txBody>
      </p:sp>
      <p:sp>
        <p:nvSpPr>
          <p:cNvPr id="19" name="Shape 19"/>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20" name="Shape 20"/>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21" name="Shape 21"/>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
        <p:nvSpPr>
          <p:cNvPr id="22" name="Shape 22"/>
          <p:cNvSpPr/>
          <p:nvPr/>
        </p:nvSpPr>
        <p:spPr>
          <a:xfrm>
            <a:off x="921433" y="1413800"/>
            <a:ext cx="210300" cy="210300"/>
          </a:xfrm>
          <a:prstGeom prst="ellipse">
            <a:avLst/>
          </a:prstGeom>
          <a:gradFill>
            <a:gsLst>
              <a:gs pos="0">
                <a:srgbClr val="F9F9F9">
                  <a:alpha val="94509"/>
                </a:srgbClr>
              </a:gs>
              <a:gs pos="50000">
                <a:srgbClr val="F3F3F3">
                  <a:alpha val="89411"/>
                </a:srgbClr>
              </a:gs>
              <a:gs pos="95000">
                <a:srgbClr val="E6E6E6">
                  <a:alpha val="87450"/>
                </a:srgbClr>
              </a:gs>
              <a:gs pos="100000">
                <a:srgbClr val="D2D2D2">
                  <a:alpha val="84313"/>
                </a:srgbClr>
              </a:gs>
            </a:gsLst>
            <a:path path="circle">
              <a:fillToRect r="100000" b="100000"/>
            </a:path>
            <a:tileRect l="-100000" t="-100000"/>
          </a:gradFill>
          <a:ln w="9525" cap="rnd" cmpd="sng">
            <a:solidFill>
              <a:srgbClr val="D2D2D2">
                <a:alpha val="6000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bin"/>
              <a:ea typeface="Cabin"/>
              <a:cs typeface="Cabin"/>
              <a:sym typeface="Cabin"/>
            </a:endParaRPr>
          </a:p>
        </p:txBody>
      </p:sp>
      <p:sp>
        <p:nvSpPr>
          <p:cNvPr id="23" name="Shape 23"/>
          <p:cNvSpPr/>
          <p:nvPr/>
        </p:nvSpPr>
        <p:spPr>
          <a:xfrm>
            <a:off x="1157175" y="1345016"/>
            <a:ext cx="63899" cy="63899"/>
          </a:xfrm>
          <a:prstGeom prst="ellipse">
            <a:avLst/>
          </a:prstGeom>
          <a:noFill/>
          <a:ln w="12700" cap="rnd" cmpd="sng">
            <a:solidFill>
              <a:srgbClr val="C1C1C1">
                <a:alpha val="6000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bin"/>
              <a:ea typeface="Cabin"/>
              <a:cs typeface="Cabin"/>
              <a:sym typeface="Cab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6" name="Shape 86"/>
          <p:cNvSpPr txBox="1">
            <a:spLocks noGrp="1"/>
          </p:cNvSpPr>
          <p:nvPr>
            <p:ph type="body" idx="1"/>
          </p:nvPr>
        </p:nvSpPr>
        <p:spPr>
          <a:xfrm rot="5400000">
            <a:off x="2784288" y="99000"/>
            <a:ext cx="4800600" cy="7498199"/>
          </a:xfrm>
          <a:prstGeom prst="rect">
            <a:avLst/>
          </a:prstGeom>
          <a:noFill/>
          <a:ln>
            <a:noFill/>
          </a:ln>
        </p:spPr>
        <p:txBody>
          <a:bodyPr lIns="91425" tIns="91425" rIns="91425" bIns="91425" anchor="t" anchorCtr="0"/>
          <a:lstStyle>
            <a:lvl1pPr marL="365760" marR="0" lvl="0" indent="25400" algn="l" rtl="0">
              <a:lnSpc>
                <a:spcPct val="100000"/>
              </a:lnSpc>
              <a:spcBef>
                <a:spcPts val="600"/>
              </a:spcBef>
              <a:spcAft>
                <a:spcPts val="0"/>
              </a:spcAft>
              <a:buClr>
                <a:schemeClr val="accent1"/>
              </a:buClr>
              <a:buSzPct val="80000"/>
              <a:buFont typeface="Noto Sans Symbols"/>
              <a:buChar char="●"/>
              <a:defRPr sz="3200" b="0" i="0" u="none" strike="noStrike" cap="none">
                <a:solidFill>
                  <a:schemeClr val="dk1"/>
                </a:solidFill>
                <a:latin typeface="Cabin"/>
                <a:ea typeface="Cabin"/>
                <a:cs typeface="Cabin"/>
                <a:sym typeface="Cabin"/>
              </a:defRPr>
            </a:lvl1pPr>
            <a:lvl2pPr marL="640080" marR="0" lvl="1" indent="109219" algn="l" rtl="0">
              <a:lnSpc>
                <a:spcPct val="100000"/>
              </a:lnSpc>
              <a:spcBef>
                <a:spcPts val="550"/>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886967" marR="0" lvl="2" indent="65533" algn="l" rtl="0">
              <a:lnSpc>
                <a:spcPct val="100000"/>
              </a:lnSpc>
              <a:spcBef>
                <a:spcPts val="480"/>
              </a:spcBef>
              <a:spcAft>
                <a:spcPts val="0"/>
              </a:spcAft>
              <a:buClr>
                <a:schemeClr val="accent2"/>
              </a:buClr>
              <a:buSzPct val="100000"/>
              <a:buFont typeface="Noto Sans Symbols"/>
              <a:buChar char="⚫"/>
              <a:defRPr sz="2400" b="0" i="0" u="none" strike="noStrike" cap="none">
                <a:solidFill>
                  <a:schemeClr val="dk1"/>
                </a:solidFill>
                <a:latin typeface="Cabin"/>
                <a:ea typeface="Cabin"/>
                <a:cs typeface="Cabin"/>
                <a:sym typeface="Cabin"/>
              </a:defRPr>
            </a:lvl3pPr>
            <a:lvl4pPr marL="1097280" marR="0" lvl="3" indent="71119" algn="l" rtl="0">
              <a:lnSpc>
                <a:spcPct val="100000"/>
              </a:lnSpc>
              <a:spcBef>
                <a:spcPts val="400"/>
              </a:spcBef>
              <a:spcAft>
                <a:spcPts val="0"/>
              </a:spcAft>
              <a:buClr>
                <a:schemeClr val="accent3"/>
              </a:buClr>
              <a:buSzPct val="100000"/>
              <a:buFont typeface="Noto Sans Symbols"/>
              <a:buChar char="⚫"/>
              <a:defRPr sz="2000" b="0" i="0" u="none" strike="noStrike" cap="none">
                <a:solidFill>
                  <a:schemeClr val="dk1"/>
                </a:solidFill>
                <a:latin typeface="Cabin"/>
                <a:ea typeface="Cabin"/>
                <a:cs typeface="Cabin"/>
                <a:sym typeface="Cabin"/>
              </a:defRPr>
            </a:lvl4pPr>
            <a:lvl5pPr marL="1298448" marR="0" lvl="4" indent="60452" algn="l" rtl="0">
              <a:lnSpc>
                <a:spcPct val="100000"/>
              </a:lnSpc>
              <a:spcBef>
                <a:spcPts val="400"/>
              </a:spcBef>
              <a:spcAft>
                <a:spcPts val="0"/>
              </a:spcAft>
              <a:buClr>
                <a:schemeClr val="accent4"/>
              </a:buClr>
              <a:buSzPct val="100000"/>
              <a:buFont typeface="Noto Sans Symbols"/>
              <a:buChar char="⚫"/>
              <a:defRPr sz="20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87" name="Shape 87"/>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88" name="Shape 88"/>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89" name="Shape 89"/>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rot="5400000">
            <a:off x="4846649" y="2285987"/>
            <a:ext cx="5851500" cy="1828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2" name="Shape 92"/>
          <p:cNvSpPr txBox="1">
            <a:spLocks noGrp="1"/>
          </p:cNvSpPr>
          <p:nvPr>
            <p:ph type="body" idx="1"/>
          </p:nvPr>
        </p:nvSpPr>
        <p:spPr>
          <a:xfrm rot="5400000">
            <a:off x="998549" y="419088"/>
            <a:ext cx="5851500" cy="5562600"/>
          </a:xfrm>
          <a:prstGeom prst="rect">
            <a:avLst/>
          </a:prstGeom>
          <a:noFill/>
          <a:ln>
            <a:noFill/>
          </a:ln>
        </p:spPr>
        <p:txBody>
          <a:bodyPr lIns="91425" tIns="91425" rIns="91425" bIns="91425" anchor="t" anchorCtr="0"/>
          <a:lstStyle>
            <a:lvl1pPr marL="365760" marR="0" lvl="0" indent="25400" algn="l" rtl="0">
              <a:lnSpc>
                <a:spcPct val="100000"/>
              </a:lnSpc>
              <a:spcBef>
                <a:spcPts val="600"/>
              </a:spcBef>
              <a:spcAft>
                <a:spcPts val="0"/>
              </a:spcAft>
              <a:buClr>
                <a:schemeClr val="accent1"/>
              </a:buClr>
              <a:buSzPct val="80000"/>
              <a:buFont typeface="Noto Sans Symbols"/>
              <a:buChar char="●"/>
              <a:defRPr sz="3200" b="0" i="0" u="none" strike="noStrike" cap="none">
                <a:solidFill>
                  <a:schemeClr val="dk1"/>
                </a:solidFill>
                <a:latin typeface="Cabin"/>
                <a:ea typeface="Cabin"/>
                <a:cs typeface="Cabin"/>
                <a:sym typeface="Cabin"/>
              </a:defRPr>
            </a:lvl1pPr>
            <a:lvl2pPr marL="640080" marR="0" lvl="1" indent="109219" algn="l" rtl="0">
              <a:lnSpc>
                <a:spcPct val="100000"/>
              </a:lnSpc>
              <a:spcBef>
                <a:spcPts val="550"/>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886967" marR="0" lvl="2" indent="65533" algn="l" rtl="0">
              <a:lnSpc>
                <a:spcPct val="100000"/>
              </a:lnSpc>
              <a:spcBef>
                <a:spcPts val="480"/>
              </a:spcBef>
              <a:spcAft>
                <a:spcPts val="0"/>
              </a:spcAft>
              <a:buClr>
                <a:schemeClr val="accent2"/>
              </a:buClr>
              <a:buSzPct val="100000"/>
              <a:buFont typeface="Noto Sans Symbols"/>
              <a:buChar char="⚫"/>
              <a:defRPr sz="2400" b="0" i="0" u="none" strike="noStrike" cap="none">
                <a:solidFill>
                  <a:schemeClr val="dk1"/>
                </a:solidFill>
                <a:latin typeface="Cabin"/>
                <a:ea typeface="Cabin"/>
                <a:cs typeface="Cabin"/>
                <a:sym typeface="Cabin"/>
              </a:defRPr>
            </a:lvl3pPr>
            <a:lvl4pPr marL="1097280" marR="0" lvl="3" indent="71119" algn="l" rtl="0">
              <a:lnSpc>
                <a:spcPct val="100000"/>
              </a:lnSpc>
              <a:spcBef>
                <a:spcPts val="400"/>
              </a:spcBef>
              <a:spcAft>
                <a:spcPts val="0"/>
              </a:spcAft>
              <a:buClr>
                <a:schemeClr val="accent3"/>
              </a:buClr>
              <a:buSzPct val="100000"/>
              <a:buFont typeface="Noto Sans Symbols"/>
              <a:buChar char="⚫"/>
              <a:defRPr sz="2000" b="0" i="0" u="none" strike="noStrike" cap="none">
                <a:solidFill>
                  <a:schemeClr val="dk1"/>
                </a:solidFill>
                <a:latin typeface="Cabin"/>
                <a:ea typeface="Cabin"/>
                <a:cs typeface="Cabin"/>
                <a:sym typeface="Cabin"/>
              </a:defRPr>
            </a:lvl4pPr>
            <a:lvl5pPr marL="1298448" marR="0" lvl="4" indent="60452" algn="l" rtl="0">
              <a:lnSpc>
                <a:spcPct val="100000"/>
              </a:lnSpc>
              <a:spcBef>
                <a:spcPts val="400"/>
              </a:spcBef>
              <a:spcAft>
                <a:spcPts val="0"/>
              </a:spcAft>
              <a:buClr>
                <a:schemeClr val="accent4"/>
              </a:buClr>
              <a:buSzPct val="100000"/>
              <a:buFont typeface="Noto Sans Symbols"/>
              <a:buChar char="⚫"/>
              <a:defRPr sz="20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93" name="Shape 93"/>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94" name="Shape 94"/>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95" name="Shape 95"/>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6" name="Shape 26"/>
          <p:cNvSpPr txBox="1">
            <a:spLocks noGrp="1"/>
          </p:cNvSpPr>
          <p:nvPr>
            <p:ph type="body" idx="1"/>
          </p:nvPr>
        </p:nvSpPr>
        <p:spPr>
          <a:xfrm>
            <a:off x="1435608" y="1447800"/>
            <a:ext cx="7498199" cy="4800600"/>
          </a:xfrm>
          <a:prstGeom prst="rect">
            <a:avLst/>
          </a:prstGeom>
          <a:noFill/>
          <a:ln>
            <a:noFill/>
          </a:ln>
        </p:spPr>
        <p:txBody>
          <a:bodyPr lIns="91425" tIns="91425" rIns="91425" bIns="91425" anchor="t" anchorCtr="0"/>
          <a:lstStyle>
            <a:lvl1pPr marL="365760" marR="0" lvl="0" indent="25400" algn="l" rtl="0">
              <a:lnSpc>
                <a:spcPct val="100000"/>
              </a:lnSpc>
              <a:spcBef>
                <a:spcPts val="600"/>
              </a:spcBef>
              <a:spcAft>
                <a:spcPts val="0"/>
              </a:spcAft>
              <a:buClr>
                <a:schemeClr val="accent1"/>
              </a:buClr>
              <a:buSzPct val="80000"/>
              <a:buFont typeface="Noto Sans Symbols"/>
              <a:buChar char="●"/>
              <a:defRPr sz="3200" b="0" i="0" u="none" strike="noStrike" cap="none">
                <a:solidFill>
                  <a:schemeClr val="dk1"/>
                </a:solidFill>
                <a:latin typeface="Cabin"/>
                <a:ea typeface="Cabin"/>
                <a:cs typeface="Cabin"/>
                <a:sym typeface="Cabin"/>
              </a:defRPr>
            </a:lvl1pPr>
            <a:lvl2pPr marL="640080" marR="0" lvl="1" indent="109219" algn="l" rtl="0">
              <a:lnSpc>
                <a:spcPct val="100000"/>
              </a:lnSpc>
              <a:spcBef>
                <a:spcPts val="550"/>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886967" marR="0" lvl="2" indent="65533" algn="l" rtl="0">
              <a:lnSpc>
                <a:spcPct val="100000"/>
              </a:lnSpc>
              <a:spcBef>
                <a:spcPts val="480"/>
              </a:spcBef>
              <a:spcAft>
                <a:spcPts val="0"/>
              </a:spcAft>
              <a:buClr>
                <a:schemeClr val="accent2"/>
              </a:buClr>
              <a:buSzPct val="100000"/>
              <a:buFont typeface="Noto Sans Symbols"/>
              <a:buChar char="⚫"/>
              <a:defRPr sz="2400" b="0" i="0" u="none" strike="noStrike" cap="none">
                <a:solidFill>
                  <a:schemeClr val="dk1"/>
                </a:solidFill>
                <a:latin typeface="Cabin"/>
                <a:ea typeface="Cabin"/>
                <a:cs typeface="Cabin"/>
                <a:sym typeface="Cabin"/>
              </a:defRPr>
            </a:lvl3pPr>
            <a:lvl4pPr marL="1097280" marR="0" lvl="3" indent="71119" algn="l" rtl="0">
              <a:lnSpc>
                <a:spcPct val="100000"/>
              </a:lnSpc>
              <a:spcBef>
                <a:spcPts val="400"/>
              </a:spcBef>
              <a:spcAft>
                <a:spcPts val="0"/>
              </a:spcAft>
              <a:buClr>
                <a:schemeClr val="accent3"/>
              </a:buClr>
              <a:buSzPct val="100000"/>
              <a:buFont typeface="Noto Sans Symbols"/>
              <a:buChar char="⚫"/>
              <a:defRPr sz="2000" b="0" i="0" u="none" strike="noStrike" cap="none">
                <a:solidFill>
                  <a:schemeClr val="dk1"/>
                </a:solidFill>
                <a:latin typeface="Cabin"/>
                <a:ea typeface="Cabin"/>
                <a:cs typeface="Cabin"/>
                <a:sym typeface="Cabin"/>
              </a:defRPr>
            </a:lvl4pPr>
            <a:lvl5pPr marL="1298448" marR="0" lvl="4" indent="60452" algn="l" rtl="0">
              <a:lnSpc>
                <a:spcPct val="100000"/>
              </a:lnSpc>
              <a:spcBef>
                <a:spcPts val="400"/>
              </a:spcBef>
              <a:spcAft>
                <a:spcPts val="0"/>
              </a:spcAft>
              <a:buClr>
                <a:schemeClr val="accent4"/>
              </a:buClr>
              <a:buSzPct val="100000"/>
              <a:buFont typeface="Noto Sans Symbols"/>
              <a:buChar char="⚫"/>
              <a:defRPr sz="20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27" name="Shape 27"/>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28" name="Shape 28"/>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29" name="Shape 29"/>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0"/>
        <p:cNvGrpSpPr/>
        <p:nvPr/>
      </p:nvGrpSpPr>
      <p:grpSpPr>
        <a:xfrm>
          <a:off x="0" y="0"/>
          <a:ext cx="0" cy="0"/>
          <a:chOff x="0" y="0"/>
          <a:chExt cx="0" cy="0"/>
        </a:xfrm>
      </p:grpSpPr>
      <p:sp>
        <p:nvSpPr>
          <p:cNvPr id="31" name="Shape 31"/>
          <p:cNvSpPr/>
          <p:nvPr/>
        </p:nvSpPr>
        <p:spPr>
          <a:xfrm>
            <a:off x="1014983" y="0"/>
            <a:ext cx="8129100" cy="68580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32" name="Shape 32"/>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33" name="Shape 33"/>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34" name="Shape 34"/>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
        <p:nvSpPr>
          <p:cNvPr id="35" name="Shape 35"/>
          <p:cNvSpPr/>
          <p:nvPr/>
        </p:nvSpPr>
        <p:spPr>
          <a:xfrm>
            <a:off x="1014983" y="-54"/>
            <a:ext cx="73199" cy="6858000"/>
          </a:xfrm>
          <a:prstGeom prst="rect">
            <a:avLst/>
          </a:prstGeom>
          <a:solidFill>
            <a:schemeClr val="lt1"/>
          </a:solidFill>
          <a:ln>
            <a:noFill/>
          </a:ln>
          <a:effectLst>
            <a:outerShdw blurRad="38550" dist="38000" dir="10800000" algn="tl" rotWithShape="0">
              <a:srgbClr val="777777">
                <a:alpha val="2470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6"/>
        <p:cNvGrpSpPr/>
        <p:nvPr/>
      </p:nvGrpSpPr>
      <p:grpSpPr>
        <a:xfrm>
          <a:off x="0" y="0"/>
          <a:ext cx="0" cy="0"/>
          <a:chOff x="0" y="0"/>
          <a:chExt cx="0" cy="0"/>
        </a:xfrm>
      </p:grpSpPr>
      <p:sp>
        <p:nvSpPr>
          <p:cNvPr id="37" name="Shape 37"/>
          <p:cNvSpPr/>
          <p:nvPr/>
        </p:nvSpPr>
        <p:spPr>
          <a:xfrm>
            <a:off x="2282890" y="-54"/>
            <a:ext cx="6858000" cy="68580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38" name="Shape 38"/>
          <p:cNvSpPr txBox="1">
            <a:spLocks noGrp="1"/>
          </p:cNvSpPr>
          <p:nvPr>
            <p:ph type="title"/>
          </p:nvPr>
        </p:nvSpPr>
        <p:spPr>
          <a:xfrm>
            <a:off x="2578391" y="2600325"/>
            <a:ext cx="6400799" cy="2286000"/>
          </a:xfrm>
          <a:prstGeom prst="rect">
            <a:avLst/>
          </a:prstGeom>
          <a:noFill/>
          <a:ln>
            <a:noFill/>
          </a:ln>
        </p:spPr>
        <p:txBody>
          <a:bodyPr lIns="91425" tIns="91425" rIns="91425" bIns="91425" anchor="t" anchorCtr="0"/>
          <a:lstStyle>
            <a:lvl1pPr marL="0" marR="0" lvl="0" indent="0" algn="l" rtl="0">
              <a:lnSpc>
                <a:spcPct val="112500"/>
              </a:lnSpc>
              <a:spcBef>
                <a:spcPts val="0"/>
              </a:spcBef>
              <a:spcAft>
                <a:spcPts val="0"/>
              </a:spcAft>
              <a:buClr>
                <a:schemeClr val="dk2"/>
              </a:buClr>
              <a:buFont typeface="Cabin"/>
              <a:buNone/>
              <a:defRPr sz="4000" b="1"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39" name="Shape 39"/>
          <p:cNvSpPr txBox="1">
            <a:spLocks noGrp="1"/>
          </p:cNvSpPr>
          <p:nvPr>
            <p:ph type="body" idx="1"/>
          </p:nvPr>
        </p:nvSpPr>
        <p:spPr>
          <a:xfrm>
            <a:off x="2578391" y="1066800"/>
            <a:ext cx="6400799" cy="1509599"/>
          </a:xfrm>
          <a:prstGeom prst="rect">
            <a:avLst/>
          </a:prstGeom>
          <a:noFill/>
          <a:ln>
            <a:noFill/>
          </a:ln>
        </p:spPr>
        <p:txBody>
          <a:bodyPr lIns="91425" tIns="91425" rIns="91425" bIns="91425" anchor="b" anchorCtr="0"/>
          <a:lstStyle>
            <a:lvl1pPr marL="18288" marR="0" lvl="0" indent="-5588" algn="l" rtl="0">
              <a:lnSpc>
                <a:spcPct val="115000"/>
              </a:lnSpc>
              <a:spcBef>
                <a:spcPts val="0"/>
              </a:spcBef>
              <a:spcAft>
                <a:spcPts val="0"/>
              </a:spcAft>
              <a:buClr>
                <a:schemeClr val="accent1"/>
              </a:buClr>
              <a:buFont typeface="Noto Sans Symbols"/>
              <a:buNone/>
              <a:defRPr sz="2000" b="0" i="0" u="none" strike="noStrike" cap="none">
                <a:solidFill>
                  <a:schemeClr val="dk2"/>
                </a:solidFill>
                <a:latin typeface="Cabin"/>
                <a:ea typeface="Cabin"/>
                <a:cs typeface="Cabin"/>
                <a:sym typeface="Cabin"/>
              </a:defRPr>
            </a:lvl1pPr>
            <a:lvl2pPr marL="640080" marR="0" lvl="1" indent="-246380" algn="l" rtl="0">
              <a:lnSpc>
                <a:spcPct val="100000"/>
              </a:lnSpc>
              <a:spcBef>
                <a:spcPts val="550"/>
              </a:spcBef>
              <a:spcAft>
                <a:spcPts val="0"/>
              </a:spcAft>
              <a:buClr>
                <a:schemeClr val="accent1"/>
              </a:buClr>
              <a:buFont typeface="Verdana"/>
              <a:buNone/>
              <a:defRPr sz="1800" b="0" i="0" u="none" strike="noStrike" cap="none">
                <a:solidFill>
                  <a:srgbClr val="888888"/>
                </a:solidFill>
                <a:latin typeface="Cabin"/>
                <a:ea typeface="Cabin"/>
                <a:cs typeface="Cabin"/>
                <a:sym typeface="Cabin"/>
              </a:defRPr>
            </a:lvl2pPr>
            <a:lvl3pPr marL="886967" marR="0" lvl="2" indent="-239266" algn="l" rtl="0">
              <a:lnSpc>
                <a:spcPct val="100000"/>
              </a:lnSpc>
              <a:spcBef>
                <a:spcPts val="320"/>
              </a:spcBef>
              <a:spcAft>
                <a:spcPts val="0"/>
              </a:spcAft>
              <a:buClr>
                <a:schemeClr val="accent2"/>
              </a:buClr>
              <a:buFont typeface="Noto Sans Symbols"/>
              <a:buNone/>
              <a:defRPr sz="1600" b="0" i="0" u="none" strike="noStrike" cap="none">
                <a:solidFill>
                  <a:srgbClr val="888888"/>
                </a:solidFill>
                <a:latin typeface="Cabin"/>
                <a:ea typeface="Cabin"/>
                <a:cs typeface="Cabin"/>
                <a:sym typeface="Cabin"/>
              </a:defRPr>
            </a:lvl3pPr>
            <a:lvl4pPr marL="1097280" marR="0" lvl="3" indent="-182880" algn="l" rtl="0">
              <a:lnSpc>
                <a:spcPct val="100000"/>
              </a:lnSpc>
              <a:spcBef>
                <a:spcPts val="280"/>
              </a:spcBef>
              <a:spcAft>
                <a:spcPts val="0"/>
              </a:spcAft>
              <a:buClr>
                <a:schemeClr val="accent3"/>
              </a:buClr>
              <a:buFont typeface="Noto Sans Symbols"/>
              <a:buNone/>
              <a:defRPr sz="1400" b="0" i="0" u="none" strike="noStrike" cap="none">
                <a:solidFill>
                  <a:srgbClr val="888888"/>
                </a:solidFill>
                <a:latin typeface="Cabin"/>
                <a:ea typeface="Cabin"/>
                <a:cs typeface="Cabin"/>
                <a:sym typeface="Cabin"/>
              </a:defRPr>
            </a:lvl4pPr>
            <a:lvl5pPr marL="1298448" marR="0" lvl="4" indent="-193547" algn="l" rtl="0">
              <a:lnSpc>
                <a:spcPct val="100000"/>
              </a:lnSpc>
              <a:spcBef>
                <a:spcPts val="280"/>
              </a:spcBef>
              <a:spcAft>
                <a:spcPts val="0"/>
              </a:spcAft>
              <a:buClr>
                <a:schemeClr val="accent4"/>
              </a:buClr>
              <a:buFont typeface="Noto Sans Symbols"/>
              <a:buNone/>
              <a:defRPr sz="1400" b="0" i="0" u="none" strike="noStrike" cap="none">
                <a:solidFill>
                  <a:srgbClr val="888888"/>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40" name="Shape 40"/>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41" name="Shape 41"/>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42" name="Shape 42"/>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
        <p:nvSpPr>
          <p:cNvPr id="43" name="Shape 43"/>
          <p:cNvSpPr/>
          <p:nvPr/>
        </p:nvSpPr>
        <p:spPr>
          <a:xfrm>
            <a:off x="2286000" y="0"/>
            <a:ext cx="76199" cy="6858000"/>
          </a:xfrm>
          <a:prstGeom prst="rect">
            <a:avLst/>
          </a:prstGeom>
          <a:solidFill>
            <a:schemeClr val="lt1"/>
          </a:solidFill>
          <a:ln>
            <a:noFill/>
          </a:ln>
          <a:effectLst>
            <a:outerShdw blurRad="38550" dist="38000" dir="10800000" algn="tl" rotWithShape="0">
              <a:srgbClr val="777777">
                <a:alpha val="2470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44" name="Shape 44"/>
          <p:cNvSpPr/>
          <p:nvPr/>
        </p:nvSpPr>
        <p:spPr>
          <a:xfrm>
            <a:off x="2172321" y="2814656"/>
            <a:ext cx="210300" cy="210300"/>
          </a:xfrm>
          <a:prstGeom prst="ellipse">
            <a:avLst/>
          </a:prstGeom>
          <a:gradFill>
            <a:gsLst>
              <a:gs pos="0">
                <a:srgbClr val="F9F9F9">
                  <a:alpha val="94509"/>
                </a:srgbClr>
              </a:gs>
              <a:gs pos="50000">
                <a:srgbClr val="F3F3F3">
                  <a:alpha val="89411"/>
                </a:srgbClr>
              </a:gs>
              <a:gs pos="95000">
                <a:srgbClr val="E6E6E6">
                  <a:alpha val="87450"/>
                </a:srgbClr>
              </a:gs>
              <a:gs pos="100000">
                <a:srgbClr val="D2D2D2">
                  <a:alpha val="84313"/>
                </a:srgbClr>
              </a:gs>
            </a:gsLst>
            <a:path path="circle">
              <a:fillToRect r="100000" b="100000"/>
            </a:path>
            <a:tileRect l="-100000" t="-100000"/>
          </a:gradFill>
          <a:ln w="9525" cap="rnd" cmpd="sng">
            <a:solidFill>
              <a:srgbClr val="D2D2D2">
                <a:alpha val="6000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bin"/>
              <a:ea typeface="Cabin"/>
              <a:cs typeface="Cabin"/>
              <a:sym typeface="Cabin"/>
            </a:endParaRPr>
          </a:p>
        </p:txBody>
      </p:sp>
      <p:sp>
        <p:nvSpPr>
          <p:cNvPr id="45" name="Shape 45"/>
          <p:cNvSpPr/>
          <p:nvPr/>
        </p:nvSpPr>
        <p:spPr>
          <a:xfrm>
            <a:off x="2408064" y="2745868"/>
            <a:ext cx="63899" cy="63899"/>
          </a:xfrm>
          <a:prstGeom prst="ellipse">
            <a:avLst/>
          </a:prstGeom>
          <a:noFill/>
          <a:ln w="12700" cap="rnd" cmpd="sng">
            <a:solidFill>
              <a:srgbClr val="C1C1C1">
                <a:alpha val="6000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Cabin"/>
              <a:ea typeface="Cabin"/>
              <a:cs typeface="Cabin"/>
              <a:sym typeface="Cab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435608" y="274318"/>
            <a:ext cx="7498199"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48" name="Shape 48"/>
          <p:cNvSpPr txBox="1">
            <a:spLocks noGrp="1"/>
          </p:cNvSpPr>
          <p:nvPr>
            <p:ph type="body" idx="1"/>
          </p:nvPr>
        </p:nvSpPr>
        <p:spPr>
          <a:xfrm>
            <a:off x="1435608" y="1524000"/>
            <a:ext cx="3657600" cy="4663499"/>
          </a:xfrm>
          <a:prstGeom prst="rect">
            <a:avLst/>
          </a:prstGeom>
          <a:noFill/>
          <a:ln>
            <a:noFill/>
          </a:ln>
        </p:spPr>
        <p:txBody>
          <a:bodyPr lIns="91425" tIns="91425" rIns="91425" bIns="91425" anchor="t" anchorCtr="0"/>
          <a:lstStyle>
            <a:lvl1pPr marL="365760" marR="0" lvl="0" indent="-7619" algn="l" rtl="0">
              <a:lnSpc>
                <a:spcPct val="100000"/>
              </a:lnSpc>
              <a:spcBef>
                <a:spcPts val="600"/>
              </a:spcBef>
              <a:spcAft>
                <a:spcPts val="0"/>
              </a:spcAft>
              <a:buClr>
                <a:schemeClr val="accent1"/>
              </a:buClr>
              <a:buSzPct val="80000"/>
              <a:buFont typeface="Noto Sans Symbols"/>
              <a:buChar char="●"/>
              <a:defRPr sz="2800" b="0" i="0" u="none" strike="noStrike" cap="none">
                <a:solidFill>
                  <a:schemeClr val="dk1"/>
                </a:solidFill>
                <a:latin typeface="Cabin"/>
                <a:ea typeface="Cabin"/>
                <a:cs typeface="Cabin"/>
                <a:sym typeface="Cabin"/>
              </a:defRPr>
            </a:lvl1pPr>
            <a:lvl2pPr marL="640080" marR="0" lvl="1" indent="58419" algn="l" rtl="0">
              <a:lnSpc>
                <a:spcPct val="100000"/>
              </a:lnSpc>
              <a:spcBef>
                <a:spcPts val="550"/>
              </a:spcBef>
              <a:spcAft>
                <a:spcPts val="0"/>
              </a:spcAft>
              <a:buClr>
                <a:schemeClr val="accent1"/>
              </a:buClr>
              <a:buSzPct val="100000"/>
              <a:buFont typeface="Verdana"/>
              <a:buChar char="◦"/>
              <a:defRPr sz="2400" b="0" i="0" u="none" strike="noStrike" cap="none">
                <a:solidFill>
                  <a:schemeClr val="dk1"/>
                </a:solidFill>
                <a:latin typeface="Cabin"/>
                <a:ea typeface="Cabin"/>
                <a:cs typeface="Cabin"/>
                <a:sym typeface="Cabin"/>
              </a:defRPr>
            </a:lvl2pPr>
            <a:lvl3pPr marL="886967" marR="0" lvl="2" indent="14733" algn="l" rtl="0">
              <a:lnSpc>
                <a:spcPct val="100000"/>
              </a:lnSpc>
              <a:spcBef>
                <a:spcPts val="400"/>
              </a:spcBef>
              <a:spcAft>
                <a:spcPts val="0"/>
              </a:spcAft>
              <a:buClr>
                <a:schemeClr val="accent2"/>
              </a:buClr>
              <a:buSzPct val="100000"/>
              <a:buFont typeface="Noto Sans Symbols"/>
              <a:buChar char="⚫"/>
              <a:defRPr sz="2000" b="0" i="0" u="none" strike="noStrike" cap="none">
                <a:solidFill>
                  <a:schemeClr val="dk1"/>
                </a:solidFill>
                <a:latin typeface="Cabin"/>
                <a:ea typeface="Cabin"/>
                <a:cs typeface="Cabin"/>
                <a:sym typeface="Cabin"/>
              </a:defRPr>
            </a:lvl3pPr>
            <a:lvl4pPr marL="1097280" marR="0" lvl="3" indent="45719" algn="l" rtl="0">
              <a:lnSpc>
                <a:spcPct val="100000"/>
              </a:lnSpc>
              <a:spcBef>
                <a:spcPts val="360"/>
              </a:spcBef>
              <a:spcAft>
                <a:spcPts val="0"/>
              </a:spcAft>
              <a:buClr>
                <a:schemeClr val="accent3"/>
              </a:buClr>
              <a:buSzPct val="100000"/>
              <a:buFont typeface="Noto Sans Symbols"/>
              <a:buChar char="⚫"/>
              <a:defRPr sz="1800" b="0" i="0" u="none" strike="noStrike" cap="none">
                <a:solidFill>
                  <a:schemeClr val="dk1"/>
                </a:solidFill>
                <a:latin typeface="Cabin"/>
                <a:ea typeface="Cabin"/>
                <a:cs typeface="Cabin"/>
                <a:sym typeface="Cabin"/>
              </a:defRPr>
            </a:lvl4pPr>
            <a:lvl5pPr marL="1298448" marR="0" lvl="4" indent="35052" algn="l" rtl="0">
              <a:lnSpc>
                <a:spcPct val="100000"/>
              </a:lnSpc>
              <a:spcBef>
                <a:spcPts val="360"/>
              </a:spcBef>
              <a:spcAft>
                <a:spcPts val="0"/>
              </a:spcAft>
              <a:buClr>
                <a:schemeClr val="accent4"/>
              </a:buClr>
              <a:buSzPct val="100000"/>
              <a:buFont typeface="Noto Sans Symbols"/>
              <a:buChar char="⚫"/>
              <a:defRPr sz="18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49" name="Shape 49"/>
          <p:cNvSpPr txBox="1">
            <a:spLocks noGrp="1"/>
          </p:cNvSpPr>
          <p:nvPr>
            <p:ph type="body" idx="2"/>
          </p:nvPr>
        </p:nvSpPr>
        <p:spPr>
          <a:xfrm>
            <a:off x="5276087" y="1524000"/>
            <a:ext cx="3657600" cy="4663499"/>
          </a:xfrm>
          <a:prstGeom prst="rect">
            <a:avLst/>
          </a:prstGeom>
          <a:noFill/>
          <a:ln>
            <a:noFill/>
          </a:ln>
        </p:spPr>
        <p:txBody>
          <a:bodyPr lIns="91425" tIns="91425" rIns="91425" bIns="91425" anchor="t" anchorCtr="0"/>
          <a:lstStyle>
            <a:lvl1pPr marL="365760" marR="0" lvl="0" indent="-7619" algn="l" rtl="0">
              <a:lnSpc>
                <a:spcPct val="100000"/>
              </a:lnSpc>
              <a:spcBef>
                <a:spcPts val="600"/>
              </a:spcBef>
              <a:spcAft>
                <a:spcPts val="0"/>
              </a:spcAft>
              <a:buClr>
                <a:schemeClr val="accent1"/>
              </a:buClr>
              <a:buSzPct val="80000"/>
              <a:buFont typeface="Noto Sans Symbols"/>
              <a:buChar char="●"/>
              <a:defRPr sz="2800" b="0" i="0" u="none" strike="noStrike" cap="none">
                <a:solidFill>
                  <a:schemeClr val="dk1"/>
                </a:solidFill>
                <a:latin typeface="Cabin"/>
                <a:ea typeface="Cabin"/>
                <a:cs typeface="Cabin"/>
                <a:sym typeface="Cabin"/>
              </a:defRPr>
            </a:lvl1pPr>
            <a:lvl2pPr marL="640080" marR="0" lvl="1" indent="58419" algn="l" rtl="0">
              <a:lnSpc>
                <a:spcPct val="100000"/>
              </a:lnSpc>
              <a:spcBef>
                <a:spcPts val="550"/>
              </a:spcBef>
              <a:spcAft>
                <a:spcPts val="0"/>
              </a:spcAft>
              <a:buClr>
                <a:schemeClr val="accent1"/>
              </a:buClr>
              <a:buSzPct val="100000"/>
              <a:buFont typeface="Verdana"/>
              <a:buChar char="◦"/>
              <a:defRPr sz="2400" b="0" i="0" u="none" strike="noStrike" cap="none">
                <a:solidFill>
                  <a:schemeClr val="dk1"/>
                </a:solidFill>
                <a:latin typeface="Cabin"/>
                <a:ea typeface="Cabin"/>
                <a:cs typeface="Cabin"/>
                <a:sym typeface="Cabin"/>
              </a:defRPr>
            </a:lvl2pPr>
            <a:lvl3pPr marL="886967" marR="0" lvl="2" indent="14733" algn="l" rtl="0">
              <a:lnSpc>
                <a:spcPct val="100000"/>
              </a:lnSpc>
              <a:spcBef>
                <a:spcPts val="400"/>
              </a:spcBef>
              <a:spcAft>
                <a:spcPts val="0"/>
              </a:spcAft>
              <a:buClr>
                <a:schemeClr val="accent2"/>
              </a:buClr>
              <a:buSzPct val="100000"/>
              <a:buFont typeface="Noto Sans Symbols"/>
              <a:buChar char="⚫"/>
              <a:defRPr sz="2000" b="0" i="0" u="none" strike="noStrike" cap="none">
                <a:solidFill>
                  <a:schemeClr val="dk1"/>
                </a:solidFill>
                <a:latin typeface="Cabin"/>
                <a:ea typeface="Cabin"/>
                <a:cs typeface="Cabin"/>
                <a:sym typeface="Cabin"/>
              </a:defRPr>
            </a:lvl3pPr>
            <a:lvl4pPr marL="1097280" marR="0" lvl="3" indent="45719" algn="l" rtl="0">
              <a:lnSpc>
                <a:spcPct val="100000"/>
              </a:lnSpc>
              <a:spcBef>
                <a:spcPts val="360"/>
              </a:spcBef>
              <a:spcAft>
                <a:spcPts val="0"/>
              </a:spcAft>
              <a:buClr>
                <a:schemeClr val="accent3"/>
              </a:buClr>
              <a:buSzPct val="100000"/>
              <a:buFont typeface="Noto Sans Symbols"/>
              <a:buChar char="⚫"/>
              <a:defRPr sz="1800" b="0" i="0" u="none" strike="noStrike" cap="none">
                <a:solidFill>
                  <a:schemeClr val="dk1"/>
                </a:solidFill>
                <a:latin typeface="Cabin"/>
                <a:ea typeface="Cabin"/>
                <a:cs typeface="Cabin"/>
                <a:sym typeface="Cabin"/>
              </a:defRPr>
            </a:lvl4pPr>
            <a:lvl5pPr marL="1298448" marR="0" lvl="4" indent="35052" algn="l" rtl="0">
              <a:lnSpc>
                <a:spcPct val="100000"/>
              </a:lnSpc>
              <a:spcBef>
                <a:spcPts val="360"/>
              </a:spcBef>
              <a:spcAft>
                <a:spcPts val="0"/>
              </a:spcAft>
              <a:buClr>
                <a:schemeClr val="accent4"/>
              </a:buClr>
              <a:buSzPct val="100000"/>
              <a:buFont typeface="Noto Sans Symbols"/>
              <a:buChar char="⚫"/>
              <a:defRPr sz="18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50" name="Shape 50"/>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51" name="Shape 51"/>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52" name="Shape 52"/>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5160335"/>
            <a:ext cx="82296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Cabin"/>
              <a:buNone/>
              <a:defRPr sz="4500" b="1"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5" name="Shape 55"/>
          <p:cNvSpPr txBox="1">
            <a:spLocks noGrp="1"/>
          </p:cNvSpPr>
          <p:nvPr>
            <p:ph type="body" idx="1"/>
          </p:nvPr>
        </p:nvSpPr>
        <p:spPr>
          <a:xfrm>
            <a:off x="457200" y="328278"/>
            <a:ext cx="4023299" cy="640200"/>
          </a:xfrm>
          <a:prstGeom prst="rect">
            <a:avLst/>
          </a:prstGeom>
          <a:solidFill>
            <a:schemeClr val="lt1"/>
          </a:solidFill>
          <a:ln w="10775" cap="flat" cmpd="sng">
            <a:solidFill>
              <a:schemeClr val="lt1"/>
            </a:solidFill>
            <a:prstDash val="solid"/>
            <a:miter/>
            <a:headEnd type="none" w="med" len="med"/>
            <a:tailEnd type="none" w="med" len="med"/>
          </a:ln>
        </p:spPr>
        <p:txBody>
          <a:bodyPr lIns="91425" tIns="91425" rIns="91425" bIns="91425" anchor="ctr" anchorCtr="0"/>
          <a:lstStyle>
            <a:lvl1pPr marL="64008" marR="0" lvl="0" indent="-507" algn="l" rtl="0">
              <a:lnSpc>
                <a:spcPct val="100000"/>
              </a:lnSpc>
              <a:spcBef>
                <a:spcPts val="100"/>
              </a:spcBef>
              <a:spcAft>
                <a:spcPts val="0"/>
              </a:spcAft>
              <a:buClr>
                <a:schemeClr val="accent1"/>
              </a:buClr>
              <a:buFont typeface="Noto Sans Symbols"/>
              <a:buNone/>
              <a:defRPr sz="1900" b="0" i="0" u="none" strike="noStrike" cap="none">
                <a:solidFill>
                  <a:schemeClr val="dk1"/>
                </a:solidFill>
                <a:latin typeface="Cabin"/>
                <a:ea typeface="Cabin"/>
                <a:cs typeface="Cabin"/>
                <a:sym typeface="Cabin"/>
              </a:defRPr>
            </a:lvl1pPr>
            <a:lvl2pPr marL="640080" marR="0" lvl="1" indent="-246380" algn="l" rtl="0">
              <a:lnSpc>
                <a:spcPct val="100000"/>
              </a:lnSpc>
              <a:spcBef>
                <a:spcPts val="550"/>
              </a:spcBef>
              <a:spcAft>
                <a:spcPts val="0"/>
              </a:spcAft>
              <a:buClr>
                <a:schemeClr val="accent1"/>
              </a:buClr>
              <a:buFont typeface="Verdana"/>
              <a:buNone/>
              <a:defRPr sz="2000" b="1" i="0" u="none" strike="noStrike" cap="none">
                <a:solidFill>
                  <a:schemeClr val="dk1"/>
                </a:solidFill>
                <a:latin typeface="Cabin"/>
                <a:ea typeface="Cabin"/>
                <a:cs typeface="Cabin"/>
                <a:sym typeface="Cabin"/>
              </a:defRPr>
            </a:lvl2pPr>
            <a:lvl3pPr marL="886967" marR="0" lvl="2" indent="-239266" algn="l" rtl="0">
              <a:lnSpc>
                <a:spcPct val="100000"/>
              </a:lnSpc>
              <a:spcBef>
                <a:spcPts val="360"/>
              </a:spcBef>
              <a:spcAft>
                <a:spcPts val="0"/>
              </a:spcAft>
              <a:buClr>
                <a:schemeClr val="accent2"/>
              </a:buClr>
              <a:buFont typeface="Noto Sans Symbols"/>
              <a:buNone/>
              <a:defRPr sz="1800" b="1" i="0" u="none" strike="noStrike" cap="none">
                <a:solidFill>
                  <a:schemeClr val="dk1"/>
                </a:solidFill>
                <a:latin typeface="Cabin"/>
                <a:ea typeface="Cabin"/>
                <a:cs typeface="Cabin"/>
                <a:sym typeface="Cabin"/>
              </a:defRPr>
            </a:lvl3pPr>
            <a:lvl4pPr marL="1097280" marR="0" lvl="3" indent="-182880" algn="l" rtl="0">
              <a:lnSpc>
                <a:spcPct val="100000"/>
              </a:lnSpc>
              <a:spcBef>
                <a:spcPts val="320"/>
              </a:spcBef>
              <a:spcAft>
                <a:spcPts val="0"/>
              </a:spcAft>
              <a:buClr>
                <a:schemeClr val="accent3"/>
              </a:buClr>
              <a:buFont typeface="Noto Sans Symbols"/>
              <a:buNone/>
              <a:defRPr sz="1600" b="1" i="0" u="none" strike="noStrike" cap="none">
                <a:solidFill>
                  <a:schemeClr val="dk1"/>
                </a:solidFill>
                <a:latin typeface="Cabin"/>
                <a:ea typeface="Cabin"/>
                <a:cs typeface="Cabin"/>
                <a:sym typeface="Cabin"/>
              </a:defRPr>
            </a:lvl4pPr>
            <a:lvl5pPr marL="1298448" marR="0" lvl="4" indent="-193547" algn="l" rtl="0">
              <a:lnSpc>
                <a:spcPct val="100000"/>
              </a:lnSpc>
              <a:spcBef>
                <a:spcPts val="320"/>
              </a:spcBef>
              <a:spcAft>
                <a:spcPts val="0"/>
              </a:spcAft>
              <a:buClr>
                <a:schemeClr val="accent4"/>
              </a:buClr>
              <a:buFont typeface="Noto Sans Symbols"/>
              <a:buNone/>
              <a:defRPr sz="1600" b="1"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56" name="Shape 56"/>
          <p:cNvSpPr txBox="1">
            <a:spLocks noGrp="1"/>
          </p:cNvSpPr>
          <p:nvPr>
            <p:ph type="body" idx="2"/>
          </p:nvPr>
        </p:nvSpPr>
        <p:spPr>
          <a:xfrm>
            <a:off x="4663439" y="328278"/>
            <a:ext cx="4023299" cy="640200"/>
          </a:xfrm>
          <a:prstGeom prst="rect">
            <a:avLst/>
          </a:prstGeom>
          <a:solidFill>
            <a:schemeClr val="lt1"/>
          </a:solidFill>
          <a:ln w="10775" cap="flat" cmpd="sng">
            <a:solidFill>
              <a:schemeClr val="lt1"/>
            </a:solidFill>
            <a:prstDash val="solid"/>
            <a:miter/>
            <a:headEnd type="none" w="med" len="med"/>
            <a:tailEnd type="none" w="med" len="med"/>
          </a:ln>
        </p:spPr>
        <p:txBody>
          <a:bodyPr lIns="91425" tIns="91425" rIns="91425" bIns="91425" anchor="ctr" anchorCtr="0"/>
          <a:lstStyle>
            <a:lvl1pPr marL="64008" marR="0" lvl="0" indent="-507" algn="l" rtl="0">
              <a:lnSpc>
                <a:spcPct val="100000"/>
              </a:lnSpc>
              <a:spcBef>
                <a:spcPts val="100"/>
              </a:spcBef>
              <a:spcAft>
                <a:spcPts val="0"/>
              </a:spcAft>
              <a:buClr>
                <a:schemeClr val="accent1"/>
              </a:buClr>
              <a:buFont typeface="Noto Sans Symbols"/>
              <a:buNone/>
              <a:defRPr sz="1900" b="0" i="0" u="none" strike="noStrike" cap="none">
                <a:solidFill>
                  <a:schemeClr val="dk1"/>
                </a:solidFill>
                <a:latin typeface="Cabin"/>
                <a:ea typeface="Cabin"/>
                <a:cs typeface="Cabin"/>
                <a:sym typeface="Cabin"/>
              </a:defRPr>
            </a:lvl1pPr>
            <a:lvl2pPr marL="640080" marR="0" lvl="1" indent="-246380" algn="l" rtl="0">
              <a:lnSpc>
                <a:spcPct val="100000"/>
              </a:lnSpc>
              <a:spcBef>
                <a:spcPts val="550"/>
              </a:spcBef>
              <a:spcAft>
                <a:spcPts val="0"/>
              </a:spcAft>
              <a:buClr>
                <a:schemeClr val="accent1"/>
              </a:buClr>
              <a:buFont typeface="Verdana"/>
              <a:buNone/>
              <a:defRPr sz="2000" b="1" i="0" u="none" strike="noStrike" cap="none">
                <a:solidFill>
                  <a:schemeClr val="dk1"/>
                </a:solidFill>
                <a:latin typeface="Cabin"/>
                <a:ea typeface="Cabin"/>
                <a:cs typeface="Cabin"/>
                <a:sym typeface="Cabin"/>
              </a:defRPr>
            </a:lvl2pPr>
            <a:lvl3pPr marL="886967" marR="0" lvl="2" indent="-239266" algn="l" rtl="0">
              <a:lnSpc>
                <a:spcPct val="100000"/>
              </a:lnSpc>
              <a:spcBef>
                <a:spcPts val="360"/>
              </a:spcBef>
              <a:spcAft>
                <a:spcPts val="0"/>
              </a:spcAft>
              <a:buClr>
                <a:schemeClr val="accent2"/>
              </a:buClr>
              <a:buFont typeface="Noto Sans Symbols"/>
              <a:buNone/>
              <a:defRPr sz="1800" b="1" i="0" u="none" strike="noStrike" cap="none">
                <a:solidFill>
                  <a:schemeClr val="dk1"/>
                </a:solidFill>
                <a:latin typeface="Cabin"/>
                <a:ea typeface="Cabin"/>
                <a:cs typeface="Cabin"/>
                <a:sym typeface="Cabin"/>
              </a:defRPr>
            </a:lvl3pPr>
            <a:lvl4pPr marL="1097280" marR="0" lvl="3" indent="-182880" algn="l" rtl="0">
              <a:lnSpc>
                <a:spcPct val="100000"/>
              </a:lnSpc>
              <a:spcBef>
                <a:spcPts val="320"/>
              </a:spcBef>
              <a:spcAft>
                <a:spcPts val="0"/>
              </a:spcAft>
              <a:buClr>
                <a:schemeClr val="accent3"/>
              </a:buClr>
              <a:buFont typeface="Noto Sans Symbols"/>
              <a:buNone/>
              <a:defRPr sz="1600" b="1" i="0" u="none" strike="noStrike" cap="none">
                <a:solidFill>
                  <a:schemeClr val="dk1"/>
                </a:solidFill>
                <a:latin typeface="Cabin"/>
                <a:ea typeface="Cabin"/>
                <a:cs typeface="Cabin"/>
                <a:sym typeface="Cabin"/>
              </a:defRPr>
            </a:lvl4pPr>
            <a:lvl5pPr marL="1298448" marR="0" lvl="4" indent="-193547" algn="l" rtl="0">
              <a:lnSpc>
                <a:spcPct val="100000"/>
              </a:lnSpc>
              <a:spcBef>
                <a:spcPts val="320"/>
              </a:spcBef>
              <a:spcAft>
                <a:spcPts val="0"/>
              </a:spcAft>
              <a:buClr>
                <a:schemeClr val="accent4"/>
              </a:buClr>
              <a:buFont typeface="Noto Sans Symbols"/>
              <a:buNone/>
              <a:defRPr sz="1600" b="1"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57" name="Shape 57"/>
          <p:cNvSpPr txBox="1">
            <a:spLocks noGrp="1"/>
          </p:cNvSpPr>
          <p:nvPr>
            <p:ph type="body" idx="3"/>
          </p:nvPr>
        </p:nvSpPr>
        <p:spPr>
          <a:xfrm>
            <a:off x="457200" y="969336"/>
            <a:ext cx="4023299" cy="4114800"/>
          </a:xfrm>
          <a:prstGeom prst="rect">
            <a:avLst/>
          </a:prstGeom>
          <a:noFill/>
          <a:ln w="10775" cap="flat" cmpd="sng">
            <a:solidFill>
              <a:schemeClr val="lt1"/>
            </a:solidFill>
            <a:prstDash val="dash"/>
            <a:miter/>
            <a:headEnd type="none" w="med" len="med"/>
            <a:tailEnd type="none" w="med" len="med"/>
          </a:ln>
        </p:spPr>
        <p:txBody>
          <a:bodyPr lIns="91425" tIns="91425" rIns="91425" bIns="91425" anchor="t" anchorCtr="0"/>
          <a:lstStyle>
            <a:lvl1pPr marL="393192" marR="0" lvl="0" indent="-42671" algn="l" rtl="0">
              <a:lnSpc>
                <a:spcPct val="100000"/>
              </a:lnSpc>
              <a:spcBef>
                <a:spcPts val="700"/>
              </a:spcBef>
              <a:spcAft>
                <a:spcPts val="0"/>
              </a:spcAft>
              <a:buClr>
                <a:schemeClr val="accent1"/>
              </a:buClr>
              <a:buSzPct val="80000"/>
              <a:buFont typeface="Noto Sans Symbols"/>
              <a:buChar char="●"/>
              <a:defRPr sz="2400" b="0" i="0" u="none" strike="noStrike" cap="none">
                <a:solidFill>
                  <a:schemeClr val="dk1"/>
                </a:solidFill>
                <a:latin typeface="Cabin"/>
                <a:ea typeface="Cabin"/>
                <a:cs typeface="Cabin"/>
                <a:sym typeface="Cabin"/>
              </a:defRPr>
            </a:lvl1pPr>
            <a:lvl2pPr marL="640080" marR="0" lvl="1" indent="7619" algn="l" rtl="0">
              <a:lnSpc>
                <a:spcPct val="100000"/>
              </a:lnSpc>
              <a:spcBef>
                <a:spcPts val="700"/>
              </a:spcBef>
              <a:spcAft>
                <a:spcPts val="0"/>
              </a:spcAft>
              <a:buClr>
                <a:schemeClr val="accent1"/>
              </a:buClr>
              <a:buSzPct val="100000"/>
              <a:buFont typeface="Verdana"/>
              <a:buChar char="◦"/>
              <a:defRPr sz="2000" b="0" i="0" u="none" strike="noStrike" cap="none">
                <a:solidFill>
                  <a:schemeClr val="dk1"/>
                </a:solidFill>
                <a:latin typeface="Cabin"/>
                <a:ea typeface="Cabin"/>
                <a:cs typeface="Cabin"/>
                <a:sym typeface="Cabin"/>
              </a:defRPr>
            </a:lvl2pPr>
            <a:lvl3pPr marL="886967" marR="0" lvl="2" indent="-10666" algn="l" rtl="0">
              <a:lnSpc>
                <a:spcPct val="100000"/>
              </a:lnSpc>
              <a:spcBef>
                <a:spcPts val="700"/>
              </a:spcBef>
              <a:spcAft>
                <a:spcPts val="0"/>
              </a:spcAft>
              <a:buClr>
                <a:schemeClr val="accent2"/>
              </a:buClr>
              <a:buSzPct val="100000"/>
              <a:buFont typeface="Noto Sans Symbols"/>
              <a:buChar char="⚫"/>
              <a:defRPr sz="1800" b="0" i="0" u="none" strike="noStrike" cap="none">
                <a:solidFill>
                  <a:schemeClr val="dk1"/>
                </a:solidFill>
                <a:latin typeface="Cabin"/>
                <a:ea typeface="Cabin"/>
                <a:cs typeface="Cabin"/>
                <a:sym typeface="Cabin"/>
              </a:defRPr>
            </a:lvl3pPr>
            <a:lvl4pPr marL="1097280" marR="0" lvl="3" indent="20319" algn="l" rtl="0">
              <a:lnSpc>
                <a:spcPct val="100000"/>
              </a:lnSpc>
              <a:spcBef>
                <a:spcPts val="700"/>
              </a:spcBef>
              <a:spcAft>
                <a:spcPts val="0"/>
              </a:spcAft>
              <a:buClr>
                <a:schemeClr val="accent3"/>
              </a:buClr>
              <a:buSzPct val="100000"/>
              <a:buFont typeface="Noto Sans Symbols"/>
              <a:buChar char="⚫"/>
              <a:defRPr sz="1600" b="0" i="0" u="none" strike="noStrike" cap="none">
                <a:solidFill>
                  <a:schemeClr val="dk1"/>
                </a:solidFill>
                <a:latin typeface="Cabin"/>
                <a:ea typeface="Cabin"/>
                <a:cs typeface="Cabin"/>
                <a:sym typeface="Cabin"/>
              </a:defRPr>
            </a:lvl4pPr>
            <a:lvl5pPr marL="1298448" marR="0" lvl="4" indent="9652" algn="l" rtl="0">
              <a:lnSpc>
                <a:spcPct val="100000"/>
              </a:lnSpc>
              <a:spcBef>
                <a:spcPts val="700"/>
              </a:spcBef>
              <a:spcAft>
                <a:spcPts val="0"/>
              </a:spcAft>
              <a:buClr>
                <a:schemeClr val="accent4"/>
              </a:buClr>
              <a:buSzPct val="100000"/>
              <a:buFont typeface="Noto Sans Symbols"/>
              <a:buChar char="⚫"/>
              <a:defRPr sz="16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58" name="Shape 58"/>
          <p:cNvSpPr txBox="1">
            <a:spLocks noGrp="1"/>
          </p:cNvSpPr>
          <p:nvPr>
            <p:ph type="body" idx="4"/>
          </p:nvPr>
        </p:nvSpPr>
        <p:spPr>
          <a:xfrm>
            <a:off x="4663439" y="969336"/>
            <a:ext cx="4023299" cy="4114800"/>
          </a:xfrm>
          <a:prstGeom prst="rect">
            <a:avLst/>
          </a:prstGeom>
          <a:noFill/>
          <a:ln w="10775" cap="flat" cmpd="sng">
            <a:solidFill>
              <a:schemeClr val="lt1"/>
            </a:solidFill>
            <a:prstDash val="dash"/>
            <a:miter/>
            <a:headEnd type="none" w="med" len="med"/>
            <a:tailEnd type="none" w="med" len="med"/>
          </a:ln>
        </p:spPr>
        <p:txBody>
          <a:bodyPr lIns="91425" tIns="91425" rIns="91425" bIns="91425" anchor="t" anchorCtr="0"/>
          <a:lstStyle>
            <a:lvl1pPr marL="393192" marR="0" lvl="0" indent="-42671" algn="l" rtl="0">
              <a:lnSpc>
                <a:spcPct val="100000"/>
              </a:lnSpc>
              <a:spcBef>
                <a:spcPts val="700"/>
              </a:spcBef>
              <a:spcAft>
                <a:spcPts val="0"/>
              </a:spcAft>
              <a:buClr>
                <a:schemeClr val="accent1"/>
              </a:buClr>
              <a:buSzPct val="80000"/>
              <a:buFont typeface="Noto Sans Symbols"/>
              <a:buChar char="●"/>
              <a:defRPr sz="2400" b="0" i="0" u="none" strike="noStrike" cap="none">
                <a:solidFill>
                  <a:schemeClr val="dk1"/>
                </a:solidFill>
                <a:latin typeface="Cabin"/>
                <a:ea typeface="Cabin"/>
                <a:cs typeface="Cabin"/>
                <a:sym typeface="Cabin"/>
              </a:defRPr>
            </a:lvl1pPr>
            <a:lvl2pPr marL="640080" marR="0" lvl="1" indent="7619" algn="l" rtl="0">
              <a:lnSpc>
                <a:spcPct val="100000"/>
              </a:lnSpc>
              <a:spcBef>
                <a:spcPts val="700"/>
              </a:spcBef>
              <a:spcAft>
                <a:spcPts val="0"/>
              </a:spcAft>
              <a:buClr>
                <a:schemeClr val="accent1"/>
              </a:buClr>
              <a:buSzPct val="100000"/>
              <a:buFont typeface="Verdana"/>
              <a:buChar char="◦"/>
              <a:defRPr sz="2000" b="0" i="0" u="none" strike="noStrike" cap="none">
                <a:solidFill>
                  <a:schemeClr val="dk1"/>
                </a:solidFill>
                <a:latin typeface="Cabin"/>
                <a:ea typeface="Cabin"/>
                <a:cs typeface="Cabin"/>
                <a:sym typeface="Cabin"/>
              </a:defRPr>
            </a:lvl2pPr>
            <a:lvl3pPr marL="886967" marR="0" lvl="2" indent="-10666" algn="l" rtl="0">
              <a:lnSpc>
                <a:spcPct val="100000"/>
              </a:lnSpc>
              <a:spcBef>
                <a:spcPts val="700"/>
              </a:spcBef>
              <a:spcAft>
                <a:spcPts val="0"/>
              </a:spcAft>
              <a:buClr>
                <a:schemeClr val="accent2"/>
              </a:buClr>
              <a:buSzPct val="100000"/>
              <a:buFont typeface="Noto Sans Symbols"/>
              <a:buChar char="⚫"/>
              <a:defRPr sz="1800" b="0" i="0" u="none" strike="noStrike" cap="none">
                <a:solidFill>
                  <a:schemeClr val="dk1"/>
                </a:solidFill>
                <a:latin typeface="Cabin"/>
                <a:ea typeface="Cabin"/>
                <a:cs typeface="Cabin"/>
                <a:sym typeface="Cabin"/>
              </a:defRPr>
            </a:lvl3pPr>
            <a:lvl4pPr marL="1097280" marR="0" lvl="3" indent="20319" algn="l" rtl="0">
              <a:lnSpc>
                <a:spcPct val="100000"/>
              </a:lnSpc>
              <a:spcBef>
                <a:spcPts val="700"/>
              </a:spcBef>
              <a:spcAft>
                <a:spcPts val="0"/>
              </a:spcAft>
              <a:buClr>
                <a:schemeClr val="accent3"/>
              </a:buClr>
              <a:buSzPct val="100000"/>
              <a:buFont typeface="Noto Sans Symbols"/>
              <a:buChar char="⚫"/>
              <a:defRPr sz="1600" b="0" i="0" u="none" strike="noStrike" cap="none">
                <a:solidFill>
                  <a:schemeClr val="dk1"/>
                </a:solidFill>
                <a:latin typeface="Cabin"/>
                <a:ea typeface="Cabin"/>
                <a:cs typeface="Cabin"/>
                <a:sym typeface="Cabin"/>
              </a:defRPr>
            </a:lvl4pPr>
            <a:lvl5pPr marL="1298448" marR="0" lvl="4" indent="9652" algn="l" rtl="0">
              <a:lnSpc>
                <a:spcPct val="100000"/>
              </a:lnSpc>
              <a:spcBef>
                <a:spcPts val="700"/>
              </a:spcBef>
              <a:spcAft>
                <a:spcPts val="0"/>
              </a:spcAft>
              <a:buClr>
                <a:schemeClr val="accent4"/>
              </a:buClr>
              <a:buSzPct val="100000"/>
              <a:buFont typeface="Noto Sans Symbols"/>
              <a:buChar char="⚫"/>
              <a:defRPr sz="16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59" name="Shape 59"/>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60" name="Shape 60"/>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61" name="Shape 61"/>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435608" y="274318"/>
            <a:ext cx="7498199"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4" name="Shape 64"/>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65" name="Shape 65"/>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66" name="Shape 66"/>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16778"/>
            <a:ext cx="3809999" cy="1161900"/>
          </a:xfrm>
          <a:prstGeom prst="rect">
            <a:avLst/>
          </a:prstGeom>
          <a:noFill/>
          <a:ln>
            <a:noFill/>
          </a:ln>
        </p:spPr>
        <p:txBody>
          <a:bodyPr lIns="91425" tIns="91425" rIns="91425" bIns="91425" anchor="b" anchorCtr="0"/>
          <a:lstStyle>
            <a:lvl1pPr marL="0" marR="0" lvl="0" indent="0" algn="l" rtl="0">
              <a:lnSpc>
                <a:spcPct val="90909"/>
              </a:lnSpc>
              <a:spcBef>
                <a:spcPts val="0"/>
              </a:spcBef>
              <a:spcAft>
                <a:spcPts val="0"/>
              </a:spcAft>
              <a:buClr>
                <a:schemeClr val="dk2"/>
              </a:buClr>
              <a:buFont typeface="Cabin"/>
              <a:buNone/>
              <a:defRPr sz="2200" b="1"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69" name="Shape 69"/>
          <p:cNvSpPr txBox="1">
            <a:spLocks noGrp="1"/>
          </p:cNvSpPr>
          <p:nvPr>
            <p:ph type="body" idx="1"/>
          </p:nvPr>
        </p:nvSpPr>
        <p:spPr>
          <a:xfrm>
            <a:off x="457200" y="1406962"/>
            <a:ext cx="3809999" cy="698398"/>
          </a:xfrm>
          <a:prstGeom prst="rect">
            <a:avLst/>
          </a:prstGeom>
          <a:noFill/>
          <a:ln>
            <a:noFill/>
          </a:ln>
        </p:spPr>
        <p:txBody>
          <a:bodyPr lIns="91425" tIns="91425" rIns="91425" bIns="91425" anchor="t" anchorCtr="0"/>
          <a:lstStyle>
            <a:lvl1pPr marL="45720" marR="0" lvl="0" indent="-7619" algn="l" rtl="0">
              <a:lnSpc>
                <a:spcPct val="100000"/>
              </a:lnSpc>
              <a:spcBef>
                <a:spcPts val="0"/>
              </a:spcBef>
              <a:spcAft>
                <a:spcPts val="0"/>
              </a:spcAft>
              <a:buClr>
                <a:schemeClr val="accent1"/>
              </a:buClr>
              <a:buFont typeface="Noto Sans Symbols"/>
              <a:buNone/>
              <a:defRPr sz="1400" b="0" i="0" u="none" strike="noStrike" cap="none">
                <a:solidFill>
                  <a:schemeClr val="dk1"/>
                </a:solidFill>
                <a:latin typeface="Cabin"/>
                <a:ea typeface="Cabin"/>
                <a:cs typeface="Cabin"/>
                <a:sym typeface="Cabin"/>
              </a:defRPr>
            </a:lvl1pPr>
            <a:lvl2pPr marL="640080" marR="0" lvl="1" indent="-246380" algn="l" rtl="0">
              <a:lnSpc>
                <a:spcPct val="100000"/>
              </a:lnSpc>
              <a:spcBef>
                <a:spcPts val="550"/>
              </a:spcBef>
              <a:spcAft>
                <a:spcPts val="0"/>
              </a:spcAft>
              <a:buClr>
                <a:schemeClr val="accent1"/>
              </a:buClr>
              <a:buFont typeface="Verdana"/>
              <a:buNone/>
              <a:defRPr sz="1200" b="0" i="0" u="none" strike="noStrike" cap="none">
                <a:solidFill>
                  <a:schemeClr val="dk1"/>
                </a:solidFill>
                <a:latin typeface="Cabin"/>
                <a:ea typeface="Cabin"/>
                <a:cs typeface="Cabin"/>
                <a:sym typeface="Cabin"/>
              </a:defRPr>
            </a:lvl2pPr>
            <a:lvl3pPr marL="886967" marR="0" lvl="2" indent="-239266" algn="l" rtl="0">
              <a:lnSpc>
                <a:spcPct val="100000"/>
              </a:lnSpc>
              <a:spcBef>
                <a:spcPts val="200"/>
              </a:spcBef>
              <a:spcAft>
                <a:spcPts val="0"/>
              </a:spcAft>
              <a:buClr>
                <a:schemeClr val="accent2"/>
              </a:buClr>
              <a:buFont typeface="Noto Sans Symbols"/>
              <a:buNone/>
              <a:defRPr sz="1000" b="0" i="0" u="none" strike="noStrike" cap="none">
                <a:solidFill>
                  <a:schemeClr val="dk1"/>
                </a:solidFill>
                <a:latin typeface="Cabin"/>
                <a:ea typeface="Cabin"/>
                <a:cs typeface="Cabin"/>
                <a:sym typeface="Cabin"/>
              </a:defRPr>
            </a:lvl3pPr>
            <a:lvl4pPr marL="1097280" marR="0" lvl="3" indent="-182880" algn="l" rtl="0">
              <a:lnSpc>
                <a:spcPct val="100000"/>
              </a:lnSpc>
              <a:spcBef>
                <a:spcPts val="180"/>
              </a:spcBef>
              <a:spcAft>
                <a:spcPts val="0"/>
              </a:spcAft>
              <a:buClr>
                <a:schemeClr val="accent3"/>
              </a:buClr>
              <a:buFont typeface="Noto Sans Symbols"/>
              <a:buNone/>
              <a:defRPr sz="900" b="0" i="0" u="none" strike="noStrike" cap="none">
                <a:solidFill>
                  <a:schemeClr val="dk1"/>
                </a:solidFill>
                <a:latin typeface="Cabin"/>
                <a:ea typeface="Cabin"/>
                <a:cs typeface="Cabin"/>
                <a:sym typeface="Cabin"/>
              </a:defRPr>
            </a:lvl4pPr>
            <a:lvl5pPr marL="1298448" marR="0" lvl="4" indent="-193547" algn="l" rtl="0">
              <a:lnSpc>
                <a:spcPct val="100000"/>
              </a:lnSpc>
              <a:spcBef>
                <a:spcPts val="180"/>
              </a:spcBef>
              <a:spcAft>
                <a:spcPts val="0"/>
              </a:spcAft>
              <a:buClr>
                <a:schemeClr val="accent4"/>
              </a:buClr>
              <a:buFont typeface="Noto Sans Symbols"/>
              <a:buNone/>
              <a:defRPr sz="9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70" name="Shape 70"/>
          <p:cNvSpPr txBox="1">
            <a:spLocks noGrp="1"/>
          </p:cNvSpPr>
          <p:nvPr>
            <p:ph type="body" idx="2"/>
          </p:nvPr>
        </p:nvSpPr>
        <p:spPr>
          <a:xfrm>
            <a:off x="457200" y="2133600"/>
            <a:ext cx="8153399" cy="3992699"/>
          </a:xfrm>
          <a:prstGeom prst="rect">
            <a:avLst/>
          </a:prstGeom>
          <a:noFill/>
          <a:ln>
            <a:noFill/>
          </a:ln>
        </p:spPr>
        <p:txBody>
          <a:bodyPr lIns="91425" tIns="91425" rIns="91425" bIns="91425" anchor="t" anchorCtr="0"/>
          <a:lstStyle>
            <a:lvl1pPr marL="365760" marR="0" lvl="0" indent="25400" algn="l" rtl="0">
              <a:lnSpc>
                <a:spcPct val="100000"/>
              </a:lnSpc>
              <a:spcBef>
                <a:spcPts val="600"/>
              </a:spcBef>
              <a:spcAft>
                <a:spcPts val="0"/>
              </a:spcAft>
              <a:buClr>
                <a:schemeClr val="accent1"/>
              </a:buClr>
              <a:buSzPct val="80000"/>
              <a:buFont typeface="Noto Sans Symbols"/>
              <a:buChar char="●"/>
              <a:defRPr sz="3200" b="0" i="0" u="none" strike="noStrike" cap="none">
                <a:solidFill>
                  <a:schemeClr val="dk1"/>
                </a:solidFill>
                <a:latin typeface="Cabin"/>
                <a:ea typeface="Cabin"/>
                <a:cs typeface="Cabin"/>
                <a:sym typeface="Cabin"/>
              </a:defRPr>
            </a:lvl1pPr>
            <a:lvl2pPr marL="640080" marR="0" lvl="1" indent="109219" algn="l" rtl="0">
              <a:lnSpc>
                <a:spcPct val="100000"/>
              </a:lnSpc>
              <a:spcBef>
                <a:spcPts val="550"/>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886967" marR="0" lvl="2" indent="65533" algn="l" rtl="0">
              <a:lnSpc>
                <a:spcPct val="100000"/>
              </a:lnSpc>
              <a:spcBef>
                <a:spcPts val="480"/>
              </a:spcBef>
              <a:spcAft>
                <a:spcPts val="0"/>
              </a:spcAft>
              <a:buClr>
                <a:schemeClr val="accent2"/>
              </a:buClr>
              <a:buSzPct val="100000"/>
              <a:buFont typeface="Noto Sans Symbols"/>
              <a:buChar char="⚫"/>
              <a:defRPr sz="2400" b="0" i="0" u="none" strike="noStrike" cap="none">
                <a:solidFill>
                  <a:schemeClr val="dk1"/>
                </a:solidFill>
                <a:latin typeface="Cabin"/>
                <a:ea typeface="Cabin"/>
                <a:cs typeface="Cabin"/>
                <a:sym typeface="Cabin"/>
              </a:defRPr>
            </a:lvl3pPr>
            <a:lvl4pPr marL="1097280" marR="0" lvl="3" indent="71119" algn="l" rtl="0">
              <a:lnSpc>
                <a:spcPct val="100000"/>
              </a:lnSpc>
              <a:spcBef>
                <a:spcPts val="400"/>
              </a:spcBef>
              <a:spcAft>
                <a:spcPts val="0"/>
              </a:spcAft>
              <a:buClr>
                <a:schemeClr val="accent3"/>
              </a:buClr>
              <a:buSzPct val="100000"/>
              <a:buFont typeface="Noto Sans Symbols"/>
              <a:buChar char="⚫"/>
              <a:defRPr sz="2000" b="0" i="0" u="none" strike="noStrike" cap="none">
                <a:solidFill>
                  <a:schemeClr val="dk1"/>
                </a:solidFill>
                <a:latin typeface="Cabin"/>
                <a:ea typeface="Cabin"/>
                <a:cs typeface="Cabin"/>
                <a:sym typeface="Cabin"/>
              </a:defRPr>
            </a:lvl4pPr>
            <a:lvl5pPr marL="1298448" marR="0" lvl="4" indent="60452" algn="l" rtl="0">
              <a:lnSpc>
                <a:spcPct val="100000"/>
              </a:lnSpc>
              <a:spcBef>
                <a:spcPts val="400"/>
              </a:spcBef>
              <a:spcAft>
                <a:spcPts val="0"/>
              </a:spcAft>
              <a:buClr>
                <a:schemeClr val="accent4"/>
              </a:buClr>
              <a:buSzPct val="100000"/>
              <a:buFont typeface="Noto Sans Symbols"/>
              <a:buChar char="⚫"/>
              <a:defRPr sz="20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71" name="Shape 71"/>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72" name="Shape 72"/>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73" name="Shape 73"/>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5886896" y="1066800"/>
            <a:ext cx="2743199" cy="19811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2"/>
              </a:buClr>
              <a:buFont typeface="Cabin"/>
              <a:buNone/>
              <a:defRPr sz="2100" b="1"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6" name="Shape 76"/>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77" name="Shape 77"/>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78" name="Shape 78"/>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
        <p:nvSpPr>
          <p:cNvPr id="79" name="Shape 79"/>
          <p:cNvSpPr/>
          <p:nvPr/>
        </p:nvSpPr>
        <p:spPr>
          <a:xfrm>
            <a:off x="762000" y="1066800"/>
            <a:ext cx="4572000" cy="4572000"/>
          </a:xfrm>
          <a:prstGeom prst="rect">
            <a:avLst/>
          </a:prstGeom>
          <a:solidFill>
            <a:srgbClr val="FFFFFF"/>
          </a:solidFill>
          <a:ln w="88900" cap="sq" cmpd="sng">
            <a:solidFill>
              <a:srgbClr val="FFFFFF"/>
            </a:solidFill>
            <a:prstDash val="solid"/>
            <a:miter/>
            <a:headEnd type="none" w="med" len="med"/>
            <a:tailEnd type="none" w="med" len="med"/>
          </a:ln>
          <a:effectLst>
            <a:outerShdw blurRad="55500" dist="18500" dir="5400000" algn="tl" rotWithShape="0">
              <a:srgbClr val="000000">
                <a:alpha val="34509"/>
              </a:srgbClr>
            </a:outerShdw>
          </a:effectLst>
        </p:spPr>
        <p:txBody>
          <a:bodyPr lIns="91425" tIns="274300" rIns="91425" bIns="45700" anchor="t" anchorCtr="0">
            <a:noAutofit/>
          </a:bodyPr>
          <a:lstStyle/>
          <a:p>
            <a:pPr marL="0" marR="0" lvl="0" indent="0" algn="l" rtl="0">
              <a:lnSpc>
                <a:spcPct val="93750"/>
              </a:lnSpc>
              <a:spcBef>
                <a:spcPts val="0"/>
              </a:spcBef>
              <a:spcAft>
                <a:spcPts val="0"/>
              </a:spcAft>
              <a:buClr>
                <a:schemeClr val="accent1"/>
              </a:buClr>
              <a:buFont typeface="Noto Sans Symbols"/>
              <a:buNone/>
            </a:pPr>
            <a:endParaRPr sz="3200" b="0" i="0" u="none" strike="noStrike" cap="none">
              <a:solidFill>
                <a:schemeClr val="dk1"/>
              </a:solidFill>
              <a:latin typeface="Cabin"/>
              <a:ea typeface="Cabin"/>
              <a:cs typeface="Cabin"/>
              <a:sym typeface="Cabin"/>
            </a:endParaRPr>
          </a:p>
        </p:txBody>
      </p:sp>
      <p:sp>
        <p:nvSpPr>
          <p:cNvPr id="80" name="Shape 80"/>
          <p:cNvSpPr>
            <a:spLocks noGrp="1"/>
          </p:cNvSpPr>
          <p:nvPr>
            <p:ph type="pic" idx="2"/>
          </p:nvPr>
        </p:nvSpPr>
        <p:spPr>
          <a:xfrm>
            <a:off x="838200" y="1143003"/>
            <a:ext cx="4419599" cy="3514499"/>
          </a:xfrm>
          <a:prstGeom prst="roundRect">
            <a:avLst>
              <a:gd name="adj" fmla="val 783"/>
            </a:avLst>
          </a:prstGeom>
          <a:solidFill>
            <a:schemeClr val="lt2"/>
          </a:solidFill>
          <a:ln>
            <a:noFill/>
          </a:ln>
        </p:spPr>
        <p:txBody>
          <a:bodyPr lIns="91425" tIns="91425" rIns="91425" bIns="91425" anchor="t" anchorCtr="0"/>
          <a:lstStyle>
            <a:lvl1pPr marL="365760" marR="0" lvl="0" indent="-10159" algn="l" rtl="0">
              <a:lnSpc>
                <a:spcPct val="100000"/>
              </a:lnSpc>
              <a:spcBef>
                <a:spcPts val="600"/>
              </a:spcBef>
              <a:spcAft>
                <a:spcPts val="0"/>
              </a:spcAft>
              <a:buClr>
                <a:schemeClr val="accent1"/>
              </a:buClr>
              <a:buFont typeface="Noto Sans Symbols"/>
              <a:buNone/>
              <a:defRPr sz="3200" b="0" i="0" u="none" strike="noStrike" cap="none">
                <a:solidFill>
                  <a:schemeClr val="dk1"/>
                </a:solidFill>
                <a:latin typeface="Cabin"/>
                <a:ea typeface="Cabin"/>
                <a:cs typeface="Cabin"/>
                <a:sym typeface="Cabin"/>
              </a:defRPr>
            </a:lvl1pPr>
            <a:lvl2pPr marL="640080" marR="0" lvl="1" indent="109219" algn="l" rtl="0">
              <a:lnSpc>
                <a:spcPct val="100000"/>
              </a:lnSpc>
              <a:spcBef>
                <a:spcPts val="550"/>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886967" marR="0" lvl="2" indent="65533" algn="l" rtl="0">
              <a:lnSpc>
                <a:spcPct val="100000"/>
              </a:lnSpc>
              <a:spcBef>
                <a:spcPts val="480"/>
              </a:spcBef>
              <a:spcAft>
                <a:spcPts val="0"/>
              </a:spcAft>
              <a:buClr>
                <a:schemeClr val="accent2"/>
              </a:buClr>
              <a:buSzPct val="100000"/>
              <a:buFont typeface="Noto Sans Symbols"/>
              <a:buChar char="⚫"/>
              <a:defRPr sz="2400" b="0" i="0" u="none" strike="noStrike" cap="none">
                <a:solidFill>
                  <a:schemeClr val="dk1"/>
                </a:solidFill>
                <a:latin typeface="Cabin"/>
                <a:ea typeface="Cabin"/>
                <a:cs typeface="Cabin"/>
                <a:sym typeface="Cabin"/>
              </a:defRPr>
            </a:lvl3pPr>
            <a:lvl4pPr marL="1097280" marR="0" lvl="3" indent="71119" algn="l" rtl="0">
              <a:lnSpc>
                <a:spcPct val="100000"/>
              </a:lnSpc>
              <a:spcBef>
                <a:spcPts val="400"/>
              </a:spcBef>
              <a:spcAft>
                <a:spcPts val="0"/>
              </a:spcAft>
              <a:buClr>
                <a:schemeClr val="accent3"/>
              </a:buClr>
              <a:buSzPct val="100000"/>
              <a:buFont typeface="Noto Sans Symbols"/>
              <a:buChar char="⚫"/>
              <a:defRPr sz="2000" b="0" i="0" u="none" strike="noStrike" cap="none">
                <a:solidFill>
                  <a:schemeClr val="dk1"/>
                </a:solidFill>
                <a:latin typeface="Cabin"/>
                <a:ea typeface="Cabin"/>
                <a:cs typeface="Cabin"/>
                <a:sym typeface="Cabin"/>
              </a:defRPr>
            </a:lvl4pPr>
            <a:lvl5pPr marL="1298448" marR="0" lvl="4" indent="60452" algn="l" rtl="0">
              <a:lnSpc>
                <a:spcPct val="100000"/>
              </a:lnSpc>
              <a:spcBef>
                <a:spcPts val="400"/>
              </a:spcBef>
              <a:spcAft>
                <a:spcPts val="0"/>
              </a:spcAft>
              <a:buClr>
                <a:schemeClr val="accent4"/>
              </a:buClr>
              <a:buSzPct val="100000"/>
              <a:buFont typeface="Noto Sans Symbols"/>
              <a:buChar char="⚫"/>
              <a:defRPr sz="20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81" name="Shape 81"/>
          <p:cNvSpPr/>
          <p:nvPr/>
        </p:nvSpPr>
        <p:spPr>
          <a:xfrm rot="-2131329">
            <a:off x="396725" y="954339"/>
            <a:ext cx="685799" cy="204309"/>
          </a:xfrm>
          <a:prstGeom prst="flowChartProcess">
            <a:avLst/>
          </a:prstGeom>
          <a:solidFill>
            <a:srgbClr val="FBFBFB">
              <a:alpha val="44705"/>
            </a:srgbClr>
          </a:solidFill>
          <a:ln w="9525" cap="rnd" cmpd="sng">
            <a:solidFill>
              <a:srgbClr val="FFFFFF"/>
            </a:solidFill>
            <a:prstDash val="solid"/>
            <a:round/>
            <a:headEnd type="none" w="med" len="med"/>
            <a:tailEnd type="none" w="med" len="med"/>
          </a:ln>
          <a:effectLst>
            <a:outerShdw blurRad="25398" dist="25400" dir="3300000" sx="96000" sy="96000" algn="tl" rotWithShape="0">
              <a:srgbClr val="ECECEC">
                <a:alpha val="40000"/>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82" name="Shape 82"/>
          <p:cNvSpPr/>
          <p:nvPr/>
        </p:nvSpPr>
        <p:spPr>
          <a:xfrm rot="2103354" flipH="1">
            <a:off x="5003667" y="936786"/>
            <a:ext cx="649224" cy="204310"/>
          </a:xfrm>
          <a:prstGeom prst="flowChartProcess">
            <a:avLst/>
          </a:prstGeom>
          <a:solidFill>
            <a:srgbClr val="FBFBFB">
              <a:alpha val="44705"/>
            </a:srgbClr>
          </a:solidFill>
          <a:ln w="9525" cap="rnd" cmpd="sng">
            <a:solidFill>
              <a:srgbClr val="FFFFFF"/>
            </a:solidFill>
            <a:prstDash val="solid"/>
            <a:round/>
            <a:headEnd type="none" w="med" len="med"/>
            <a:tailEnd type="none" w="med" len="med"/>
          </a:ln>
          <a:effectLst>
            <a:outerShdw blurRad="25398" dist="25400" dir="3300000" sx="96000" sy="96000" algn="tl" rotWithShape="0">
              <a:schemeClr val="lt2">
                <a:alpha val="20000"/>
              </a:scheme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83" name="Shape 83"/>
          <p:cNvSpPr txBox="1">
            <a:spLocks noGrp="1"/>
          </p:cNvSpPr>
          <p:nvPr>
            <p:ph type="body" idx="1"/>
          </p:nvPr>
        </p:nvSpPr>
        <p:spPr>
          <a:xfrm>
            <a:off x="838200" y="4800600"/>
            <a:ext cx="4419599" cy="762000"/>
          </a:xfrm>
          <a:prstGeom prst="rect">
            <a:avLst/>
          </a:prstGeom>
          <a:noFill/>
          <a:ln>
            <a:noFill/>
          </a:ln>
        </p:spPr>
        <p:txBody>
          <a:bodyPr lIns="91425" tIns="91425" rIns="91425" bIns="91425" anchor="ctr" anchorCtr="0"/>
          <a:lstStyle>
            <a:lvl1pPr marL="0" marR="0" lvl="0" indent="0" algn="l" rtl="0">
              <a:lnSpc>
                <a:spcPct val="114285"/>
              </a:lnSpc>
              <a:spcBef>
                <a:spcPts val="0"/>
              </a:spcBef>
              <a:spcAft>
                <a:spcPts val="0"/>
              </a:spcAft>
              <a:buClr>
                <a:schemeClr val="accent1"/>
              </a:buClr>
              <a:buFont typeface="Noto Sans Symbols"/>
              <a:buNone/>
              <a:defRPr sz="1400" b="0" i="0" u="none" strike="noStrike" cap="none">
                <a:solidFill>
                  <a:srgbClr val="777777"/>
                </a:solidFill>
                <a:latin typeface="Cabin"/>
                <a:ea typeface="Cabin"/>
                <a:cs typeface="Cabin"/>
                <a:sym typeface="Cabin"/>
              </a:defRPr>
            </a:lvl1pPr>
            <a:lvl2pPr marL="640080" marR="0" lvl="1" indent="-93980" algn="l" rtl="0">
              <a:lnSpc>
                <a:spcPct val="100000"/>
              </a:lnSpc>
              <a:spcBef>
                <a:spcPts val="550"/>
              </a:spcBef>
              <a:spcAft>
                <a:spcPts val="0"/>
              </a:spcAft>
              <a:buClr>
                <a:schemeClr val="accent1"/>
              </a:buClr>
              <a:buSzPct val="100000"/>
              <a:buFont typeface="Verdana"/>
              <a:buChar char="◦"/>
              <a:defRPr sz="1200" b="0" i="0" u="none" strike="noStrike" cap="none">
                <a:solidFill>
                  <a:schemeClr val="dk1"/>
                </a:solidFill>
                <a:latin typeface="Cabin"/>
                <a:ea typeface="Cabin"/>
                <a:cs typeface="Cabin"/>
                <a:sym typeface="Cabin"/>
              </a:defRPr>
            </a:lvl2pPr>
            <a:lvl3pPr marL="886967" marR="0" lvl="2" indent="-112266" algn="l" rtl="0">
              <a:lnSpc>
                <a:spcPct val="100000"/>
              </a:lnSpc>
              <a:spcBef>
                <a:spcPts val="200"/>
              </a:spcBef>
              <a:spcAft>
                <a:spcPts val="0"/>
              </a:spcAft>
              <a:buClr>
                <a:schemeClr val="accent2"/>
              </a:buClr>
              <a:buSzPct val="100000"/>
              <a:buFont typeface="Noto Sans Symbols"/>
              <a:buChar char="⚫"/>
              <a:defRPr sz="1000" b="0" i="0" u="none" strike="noStrike" cap="none">
                <a:solidFill>
                  <a:schemeClr val="dk1"/>
                </a:solidFill>
                <a:latin typeface="Cabin"/>
                <a:ea typeface="Cabin"/>
                <a:cs typeface="Cabin"/>
                <a:sym typeface="Cabin"/>
              </a:defRPr>
            </a:lvl3pPr>
            <a:lvl4pPr marL="1097280" marR="0" lvl="3" indent="-74930" algn="l" rtl="0">
              <a:lnSpc>
                <a:spcPct val="100000"/>
              </a:lnSpc>
              <a:spcBef>
                <a:spcPts val="180"/>
              </a:spcBef>
              <a:spcAft>
                <a:spcPts val="0"/>
              </a:spcAft>
              <a:buClr>
                <a:schemeClr val="accent3"/>
              </a:buClr>
              <a:buSzPct val="100000"/>
              <a:buFont typeface="Noto Sans Symbols"/>
              <a:buChar char="⚫"/>
              <a:defRPr sz="900" b="0" i="0" u="none" strike="noStrike" cap="none">
                <a:solidFill>
                  <a:schemeClr val="dk1"/>
                </a:solidFill>
                <a:latin typeface="Cabin"/>
                <a:ea typeface="Cabin"/>
                <a:cs typeface="Cabin"/>
                <a:sym typeface="Cabin"/>
              </a:defRPr>
            </a:lvl4pPr>
            <a:lvl5pPr marL="1298448" marR="0" lvl="4" indent="-85597" algn="l" rtl="0">
              <a:lnSpc>
                <a:spcPct val="100000"/>
              </a:lnSpc>
              <a:spcBef>
                <a:spcPts val="180"/>
              </a:spcBef>
              <a:spcAft>
                <a:spcPts val="0"/>
              </a:spcAft>
              <a:buClr>
                <a:schemeClr val="accent4"/>
              </a:buClr>
              <a:buSzPct val="100000"/>
              <a:buFont typeface="Noto Sans Symbols"/>
              <a:buChar char="⚫"/>
              <a:defRPr sz="9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tile tx="0" ty="0" sx="90000" sy="90000" flip="xy" algn="tl"/>
        </a:blipFill>
        <a:effectLst/>
      </p:bgPr>
    </p:bg>
    <p:spTree>
      <p:nvGrpSpPr>
        <p:cNvPr id="1" name="Shape 5"/>
        <p:cNvGrpSpPr/>
        <p:nvPr/>
      </p:nvGrpSpPr>
      <p:grpSpPr>
        <a:xfrm>
          <a:off x="0" y="0"/>
          <a:ext cx="0" cy="0"/>
          <a:chOff x="0" y="0"/>
          <a:chExt cx="0" cy="0"/>
        </a:xfrm>
      </p:grpSpPr>
      <p:sp>
        <p:nvSpPr>
          <p:cNvPr id="6" name="Shape 6"/>
          <p:cNvSpPr/>
          <p:nvPr/>
        </p:nvSpPr>
        <p:spPr>
          <a:xfrm>
            <a:off x="-815927" y="-815922"/>
            <a:ext cx="1638899" cy="1638899"/>
          </a:xfrm>
          <a:prstGeom prst="pie">
            <a:avLst>
              <a:gd name="adj1" fmla="val 0"/>
              <a:gd name="adj2" fmla="val 5402120"/>
            </a:avLst>
          </a:prstGeom>
          <a:solidFill>
            <a:srgbClr val="FEFEFE">
              <a:alpha val="32549"/>
            </a:srgbClr>
          </a:solidFill>
          <a:ln w="9525" cap="rnd" cmpd="sng">
            <a:solidFill>
              <a:srgbClr val="D2D2D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7" name="Shape 7"/>
          <p:cNvSpPr/>
          <p:nvPr/>
        </p:nvSpPr>
        <p:spPr>
          <a:xfrm>
            <a:off x="168816" y="21102"/>
            <a:ext cx="1702199" cy="1702199"/>
          </a:xfrm>
          <a:prstGeom prst="ellipse">
            <a:avLst/>
          </a:prstGeom>
          <a:noFill/>
          <a:ln w="27300" cap="rnd" cmpd="sng">
            <a:solidFill>
              <a:srgbClr val="FCFCFC"/>
            </a:solidFill>
            <a:prstDash val="solid"/>
            <a:round/>
            <a:headEnd type="none" w="med" len="med"/>
            <a:tailEnd type="none" w="med" len="med"/>
          </a:ln>
          <a:effectLst>
            <a:outerShdw blurRad="25398" dist="25400" dir="5400000" algn="tl" rotWithShape="0">
              <a:srgbClr val="B4B4B4">
                <a:alpha val="8470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8" name="Shape 8"/>
          <p:cNvSpPr/>
          <p:nvPr/>
        </p:nvSpPr>
        <p:spPr>
          <a:xfrm rot="2315726">
            <a:off x="182826" y="1055099"/>
            <a:ext cx="1125810" cy="1102759"/>
          </a:xfrm>
          <a:prstGeom prst="donut">
            <a:avLst>
              <a:gd name="adj" fmla="val 11833"/>
            </a:avLst>
          </a:prstGeom>
          <a:gradFill>
            <a:gsLst>
              <a:gs pos="0">
                <a:srgbClr val="FCFCFC">
                  <a:alpha val="69411"/>
                </a:srgbClr>
              </a:gs>
              <a:gs pos="70000">
                <a:srgbClr val="FFFFFF">
                  <a:alpha val="54509"/>
                </a:srgbClr>
              </a:gs>
              <a:gs pos="100000">
                <a:srgbClr val="D9D9D9">
                  <a:alpha val="60000"/>
                </a:srgbClr>
              </a:gs>
            </a:gsLst>
            <a:path path="circle">
              <a:fillToRect r="100000" b="100000"/>
            </a:path>
            <a:tileRect l="-100000" t="-100000"/>
          </a:gradFill>
          <a:ln w="9525" cap="rnd" cmpd="sng">
            <a:solidFill>
              <a:srgbClr val="C4C4C4"/>
            </a:solidFill>
            <a:prstDash val="solid"/>
            <a:round/>
            <a:headEnd type="none" w="med" len="med"/>
            <a:tailEnd type="none" w="med" len="med"/>
          </a:ln>
          <a:effectLst>
            <a:outerShdw blurRad="12699" dist="15000" dir="4500000" algn="tl" rotWithShape="0">
              <a:srgbClr val="575757">
                <a:alpha val="34509"/>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9" name="Shape 9"/>
          <p:cNvSpPr/>
          <p:nvPr/>
        </p:nvSpPr>
        <p:spPr>
          <a:xfrm>
            <a:off x="1012873" y="-54"/>
            <a:ext cx="8131200" cy="68580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
        <p:nvSpPr>
          <p:cNvPr id="10" name="Shape 10"/>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Cabin"/>
              <a:buNone/>
              <a:defRPr sz="4300" b="0" i="0" u="none" strike="noStrike" cap="none">
                <a:solidFill>
                  <a:schemeClr val="dk2"/>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1" name="Shape 11"/>
          <p:cNvSpPr txBox="1">
            <a:spLocks noGrp="1"/>
          </p:cNvSpPr>
          <p:nvPr>
            <p:ph type="body" idx="1"/>
          </p:nvPr>
        </p:nvSpPr>
        <p:spPr>
          <a:xfrm>
            <a:off x="1435608" y="1447800"/>
            <a:ext cx="7498199" cy="4800600"/>
          </a:xfrm>
          <a:prstGeom prst="rect">
            <a:avLst/>
          </a:prstGeom>
          <a:noFill/>
          <a:ln>
            <a:noFill/>
          </a:ln>
        </p:spPr>
        <p:txBody>
          <a:bodyPr lIns="91425" tIns="91425" rIns="91425" bIns="91425" anchor="t" anchorCtr="0"/>
          <a:lstStyle>
            <a:lvl1pPr marL="365760" marR="0" lvl="0" indent="25400" algn="l" rtl="0">
              <a:lnSpc>
                <a:spcPct val="100000"/>
              </a:lnSpc>
              <a:spcBef>
                <a:spcPts val="600"/>
              </a:spcBef>
              <a:spcAft>
                <a:spcPts val="0"/>
              </a:spcAft>
              <a:buClr>
                <a:schemeClr val="accent1"/>
              </a:buClr>
              <a:buSzPct val="80000"/>
              <a:buFont typeface="Noto Sans Symbols"/>
              <a:buChar char="●"/>
              <a:defRPr sz="3200" b="0" i="0" u="none" strike="noStrike" cap="none">
                <a:solidFill>
                  <a:schemeClr val="dk1"/>
                </a:solidFill>
                <a:latin typeface="Cabin"/>
                <a:ea typeface="Cabin"/>
                <a:cs typeface="Cabin"/>
                <a:sym typeface="Cabin"/>
              </a:defRPr>
            </a:lvl1pPr>
            <a:lvl2pPr marL="640080" marR="0" lvl="1" indent="109219" algn="l" rtl="0">
              <a:lnSpc>
                <a:spcPct val="100000"/>
              </a:lnSpc>
              <a:spcBef>
                <a:spcPts val="550"/>
              </a:spcBef>
              <a:spcAft>
                <a:spcPts val="0"/>
              </a:spcAft>
              <a:buClr>
                <a:schemeClr val="accent1"/>
              </a:buClr>
              <a:buSzPct val="100000"/>
              <a:buFont typeface="Verdana"/>
              <a:buChar char="◦"/>
              <a:defRPr sz="2800" b="0" i="0" u="none" strike="noStrike" cap="none">
                <a:solidFill>
                  <a:schemeClr val="dk1"/>
                </a:solidFill>
                <a:latin typeface="Cabin"/>
                <a:ea typeface="Cabin"/>
                <a:cs typeface="Cabin"/>
                <a:sym typeface="Cabin"/>
              </a:defRPr>
            </a:lvl2pPr>
            <a:lvl3pPr marL="886967" marR="0" lvl="2" indent="65533" algn="l" rtl="0">
              <a:lnSpc>
                <a:spcPct val="100000"/>
              </a:lnSpc>
              <a:spcBef>
                <a:spcPts val="480"/>
              </a:spcBef>
              <a:spcAft>
                <a:spcPts val="0"/>
              </a:spcAft>
              <a:buClr>
                <a:schemeClr val="accent2"/>
              </a:buClr>
              <a:buSzPct val="100000"/>
              <a:buFont typeface="Noto Sans Symbols"/>
              <a:buChar char="⚫"/>
              <a:defRPr sz="2400" b="0" i="0" u="none" strike="noStrike" cap="none">
                <a:solidFill>
                  <a:schemeClr val="dk1"/>
                </a:solidFill>
                <a:latin typeface="Cabin"/>
                <a:ea typeface="Cabin"/>
                <a:cs typeface="Cabin"/>
                <a:sym typeface="Cabin"/>
              </a:defRPr>
            </a:lvl3pPr>
            <a:lvl4pPr marL="1097280" marR="0" lvl="3" indent="71119" algn="l" rtl="0">
              <a:lnSpc>
                <a:spcPct val="100000"/>
              </a:lnSpc>
              <a:spcBef>
                <a:spcPts val="400"/>
              </a:spcBef>
              <a:spcAft>
                <a:spcPts val="0"/>
              </a:spcAft>
              <a:buClr>
                <a:schemeClr val="accent3"/>
              </a:buClr>
              <a:buSzPct val="100000"/>
              <a:buFont typeface="Noto Sans Symbols"/>
              <a:buChar char="⚫"/>
              <a:defRPr sz="2000" b="0" i="0" u="none" strike="noStrike" cap="none">
                <a:solidFill>
                  <a:schemeClr val="dk1"/>
                </a:solidFill>
                <a:latin typeface="Cabin"/>
                <a:ea typeface="Cabin"/>
                <a:cs typeface="Cabin"/>
                <a:sym typeface="Cabin"/>
              </a:defRPr>
            </a:lvl4pPr>
            <a:lvl5pPr marL="1298448" marR="0" lvl="4" indent="60452" algn="l" rtl="0">
              <a:lnSpc>
                <a:spcPct val="100000"/>
              </a:lnSpc>
              <a:spcBef>
                <a:spcPts val="400"/>
              </a:spcBef>
              <a:spcAft>
                <a:spcPts val="0"/>
              </a:spcAft>
              <a:buClr>
                <a:schemeClr val="accent4"/>
              </a:buClr>
              <a:buSzPct val="100000"/>
              <a:buFont typeface="Noto Sans Symbols"/>
              <a:buChar char="⚫"/>
              <a:defRPr sz="2000" b="0" i="0" u="none" strike="noStrike" cap="none">
                <a:solidFill>
                  <a:schemeClr val="dk1"/>
                </a:solidFill>
                <a:latin typeface="Cabin"/>
                <a:ea typeface="Cabin"/>
                <a:cs typeface="Cabin"/>
                <a:sym typeface="Cabin"/>
              </a:defRPr>
            </a:lvl5pPr>
            <a:lvl6pPr marL="1508760" marR="0" lvl="5" indent="66039" algn="l" rtl="0">
              <a:lnSpc>
                <a:spcPct val="100000"/>
              </a:lnSpc>
              <a:spcBef>
                <a:spcPts val="400"/>
              </a:spcBef>
              <a:spcAft>
                <a:spcPts val="0"/>
              </a:spcAft>
              <a:buClr>
                <a:schemeClr val="accent5"/>
              </a:buClr>
              <a:buSzPct val="100000"/>
              <a:buFont typeface="Noto Sans Symbols"/>
              <a:buChar char="⚫"/>
              <a:defRPr sz="2000" b="0" i="0" u="none" strike="noStrike" cap="none">
                <a:solidFill>
                  <a:schemeClr val="dk1"/>
                </a:solidFill>
                <a:latin typeface="Cabin"/>
                <a:ea typeface="Cabin"/>
                <a:cs typeface="Cabin"/>
                <a:sym typeface="Cabin"/>
              </a:defRPr>
            </a:lvl6pPr>
            <a:lvl7pPr marL="1719072" marR="0" lvl="6" indent="58927"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7pPr>
            <a:lvl8pPr marL="1920240" marR="0" lvl="7" indent="60960"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8pPr>
            <a:lvl9pPr marL="2130552" marR="0" lvl="8" indent="66548" algn="l" rtl="0">
              <a:lnSpc>
                <a:spcPct val="100000"/>
              </a:lnSpc>
              <a:spcBef>
                <a:spcPts val="400"/>
              </a:spcBef>
              <a:spcAft>
                <a:spcPts val="0"/>
              </a:spcAft>
              <a:buClr>
                <a:schemeClr val="accent6"/>
              </a:buClr>
              <a:buSzPct val="100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12" name="Shape 12"/>
          <p:cNvSpPr txBox="1">
            <a:spLocks noGrp="1"/>
          </p:cNvSpPr>
          <p:nvPr>
            <p:ph type="dt" idx="10"/>
          </p:nvPr>
        </p:nvSpPr>
        <p:spPr>
          <a:xfrm>
            <a:off x="3581400" y="6305550"/>
            <a:ext cx="2133599" cy="4761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13" name="Shape 13"/>
          <p:cNvSpPr txBox="1">
            <a:spLocks noGrp="1"/>
          </p:cNvSpPr>
          <p:nvPr>
            <p:ph type="ftr" idx="11"/>
          </p:nvPr>
        </p:nvSpPr>
        <p:spPr>
          <a:xfrm>
            <a:off x="5715000" y="6305550"/>
            <a:ext cx="2895600" cy="4761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B4B4B4"/>
              </a:buClr>
              <a:buFont typeface="Cabin"/>
              <a:buNone/>
              <a:defRPr sz="1200" b="0" i="0" u="none" strike="noStrike" cap="none">
                <a:solidFill>
                  <a:srgbClr val="B4B4B4"/>
                </a:solidFill>
                <a:latin typeface="Cabin"/>
                <a:ea typeface="Cabin"/>
                <a:cs typeface="Cabin"/>
                <a:sym typeface="Cabin"/>
              </a:defRPr>
            </a:lvl1pPr>
            <a:lvl2pPr marL="457200" marR="0" lvl="1"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2pPr>
            <a:lvl3pPr marL="914400" marR="0" lvl="2"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3pPr>
            <a:lvl4pPr marL="1371600" marR="0" lvl="3"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4pPr>
            <a:lvl5pPr marL="1828800" marR="0" lvl="4"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5pPr>
            <a:lvl6pPr marL="2286000" marR="0" lvl="5"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6pPr>
            <a:lvl7pPr marL="2743200" marR="0" lvl="6"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7pPr>
            <a:lvl8pPr marL="3200400" marR="0" lvl="7"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8pPr>
            <a:lvl9pPr marL="3657600" marR="0" lvl="8" indent="0" algn="l" rtl="0">
              <a:lnSpc>
                <a:spcPct val="100000"/>
              </a:lnSpc>
              <a:spcBef>
                <a:spcPts val="0"/>
              </a:spcBef>
              <a:spcAft>
                <a:spcPts val="0"/>
              </a:spcAft>
              <a:buClr>
                <a:schemeClr val="dk1"/>
              </a:buClr>
              <a:buFont typeface="Cabin"/>
              <a:buNone/>
              <a:defRPr sz="1800" b="0" i="0" u="none" strike="noStrike" cap="none">
                <a:solidFill>
                  <a:schemeClr val="dk1"/>
                </a:solidFill>
                <a:latin typeface="Cabin"/>
                <a:ea typeface="Cabin"/>
                <a:cs typeface="Cabin"/>
                <a:sym typeface="Cabin"/>
              </a:defRPr>
            </a:lvl9pPr>
          </a:lstStyle>
          <a:p>
            <a:endParaRPr/>
          </a:p>
        </p:txBody>
      </p:sp>
      <p:sp>
        <p:nvSpPr>
          <p:cNvPr id="14" name="Shape 14"/>
          <p:cNvSpPr txBox="1">
            <a:spLocks noGrp="1"/>
          </p:cNvSpPr>
          <p:nvPr>
            <p:ph type="sldNum" idx="12"/>
          </p:nvPr>
        </p:nvSpPr>
        <p:spPr>
          <a:xfrm>
            <a:off x="8613646" y="6305550"/>
            <a:ext cx="457200" cy="476100"/>
          </a:xfrm>
          <a:prstGeom prst="rect">
            <a:avLst/>
          </a:prstGeom>
          <a:no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B4B4B4"/>
              </a:buClr>
              <a:buSzPct val="25000"/>
              <a:buFont typeface="Cabin"/>
              <a:buNone/>
            </a:pPr>
            <a:fld id="{00000000-1234-1234-1234-123412341234}" type="slidenum">
              <a:rPr lang="en-US" sz="1200" b="0" i="0" u="none" strike="noStrike" cap="none">
                <a:solidFill>
                  <a:srgbClr val="B4B4B4"/>
                </a:solidFill>
                <a:latin typeface="Cabin"/>
                <a:ea typeface="Cabin"/>
                <a:cs typeface="Cabin"/>
                <a:sym typeface="Cabin"/>
              </a:rPr>
              <a:t>‹#›</a:t>
            </a:fld>
            <a:endParaRPr lang="en-US" sz="1200" b="0" i="0" u="none" strike="noStrike" cap="none">
              <a:solidFill>
                <a:srgbClr val="B4B4B4"/>
              </a:solidFill>
              <a:latin typeface="Cabin"/>
              <a:ea typeface="Cabin"/>
              <a:cs typeface="Cabin"/>
              <a:sym typeface="Cabin"/>
            </a:endParaRPr>
          </a:p>
        </p:txBody>
      </p:sp>
      <p:sp>
        <p:nvSpPr>
          <p:cNvPr id="15" name="Shape 15"/>
          <p:cNvSpPr/>
          <p:nvPr/>
        </p:nvSpPr>
        <p:spPr>
          <a:xfrm>
            <a:off x="1014983" y="-54"/>
            <a:ext cx="73199" cy="6858000"/>
          </a:xfrm>
          <a:prstGeom prst="rect">
            <a:avLst/>
          </a:prstGeom>
          <a:solidFill>
            <a:schemeClr val="lt1"/>
          </a:solidFill>
          <a:ln>
            <a:noFill/>
          </a:ln>
          <a:effectLst>
            <a:outerShdw blurRad="38550" dist="38000" dir="10800000" algn="tl" rotWithShape="0">
              <a:srgbClr val="777777">
                <a:alpha val="24705"/>
              </a:srgbClr>
            </a:outerShdw>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bin"/>
              <a:ea typeface="Cabin"/>
              <a:cs typeface="Cabin"/>
              <a:sym typeface="Cabi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1295400" y="513175"/>
            <a:ext cx="7406699" cy="18195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000" b="1" i="0" u="none" strike="noStrike" cap="none">
                <a:solidFill>
                  <a:schemeClr val="dk1"/>
                </a:solidFill>
                <a:latin typeface="Arial"/>
                <a:ea typeface="Arial"/>
                <a:cs typeface="Arial"/>
                <a:sym typeface="Arial"/>
              </a:rPr>
              <a:t>Text Recognition and Dynamically Loading Related Images in Augmented Reality</a:t>
            </a:r>
          </a:p>
        </p:txBody>
      </p:sp>
      <p:sp>
        <p:nvSpPr>
          <p:cNvPr id="101" name="Shape 101"/>
          <p:cNvSpPr txBox="1">
            <a:spLocks noGrp="1"/>
          </p:cNvSpPr>
          <p:nvPr>
            <p:ph type="subTitle" idx="1"/>
          </p:nvPr>
        </p:nvSpPr>
        <p:spPr>
          <a:xfrm>
            <a:off x="1295400" y="2517725"/>
            <a:ext cx="7406699" cy="3733800"/>
          </a:xfrm>
          <a:prstGeom prst="rect">
            <a:avLst/>
          </a:prstGeom>
          <a:noFill/>
          <a:ln>
            <a:noFill/>
          </a:ln>
        </p:spPr>
        <p:txBody>
          <a:bodyPr lIns="91425" tIns="0" rIns="91425" bIns="45700" anchor="t" anchorCtr="0">
            <a:noAutofit/>
          </a:bodyPr>
          <a:lstStyle/>
          <a:p>
            <a:pPr marL="27432" marR="0" lvl="0" indent="-2032" algn="l" rtl="0">
              <a:lnSpc>
                <a:spcPct val="100000"/>
              </a:lnSpc>
              <a:spcBef>
                <a:spcPts val="600"/>
              </a:spcBef>
              <a:spcAft>
                <a:spcPts val="0"/>
              </a:spcAft>
              <a:buClr>
                <a:schemeClr val="accent1"/>
              </a:buClr>
              <a:buSzPct val="25000"/>
              <a:buFont typeface="Noto Sans Symbols"/>
              <a:buNone/>
            </a:pPr>
            <a:endParaRPr lang="en-US" dirty="0"/>
          </a:p>
          <a:p>
            <a:pPr marL="27432" marR="0" lvl="0" indent="-2032" algn="l" rtl="0">
              <a:lnSpc>
                <a:spcPct val="100000"/>
              </a:lnSpc>
              <a:spcBef>
                <a:spcPts val="600"/>
              </a:spcBef>
              <a:spcAft>
                <a:spcPts val="0"/>
              </a:spcAft>
              <a:buClr>
                <a:schemeClr val="accent1"/>
              </a:buClr>
              <a:buSzPct val="25000"/>
              <a:buFont typeface="Noto Sans Symbols"/>
              <a:buNone/>
            </a:pPr>
            <a:r>
              <a:rPr lang="en-US" sz="2400" b="0" i="0" u="none" strike="noStrike" cap="none">
                <a:solidFill>
                  <a:schemeClr val="dk2"/>
                </a:solidFill>
                <a:latin typeface="Cabin"/>
                <a:ea typeface="Cabin"/>
                <a:cs typeface="Cabin"/>
                <a:sym typeface="Cabin"/>
              </a:rPr>
              <a:t>Abhishek </a:t>
            </a:r>
            <a:r>
              <a:rPr lang="en-US" sz="2400" b="0" i="0" u="none" strike="noStrike" cap="none" dirty="0">
                <a:solidFill>
                  <a:schemeClr val="dk2"/>
                </a:solidFill>
                <a:latin typeface="Cabin"/>
                <a:ea typeface="Cabin"/>
                <a:cs typeface="Cabin"/>
                <a:sym typeface="Cabin"/>
              </a:rPr>
              <a:t>Jaiswal (IIT2013129)</a:t>
            </a:r>
          </a:p>
          <a:p>
            <a:pPr marL="27432" marR="0" lvl="0" indent="-2032" algn="l" rtl="0">
              <a:lnSpc>
                <a:spcPct val="100000"/>
              </a:lnSpc>
              <a:spcBef>
                <a:spcPts val="600"/>
              </a:spcBef>
              <a:spcAft>
                <a:spcPts val="0"/>
              </a:spcAft>
              <a:buClr>
                <a:schemeClr val="accent1"/>
              </a:buClr>
              <a:buSzPct val="25000"/>
              <a:buFont typeface="Noto Sans Symbols"/>
              <a:buNone/>
            </a:pPr>
            <a:endParaRPr lang="en-IN" sz="2600" b="0" i="0" u="none" strike="noStrike" cap="none" dirty="0">
              <a:solidFill>
                <a:schemeClr val="dk2"/>
              </a:solidFill>
              <a:latin typeface="Cabin"/>
              <a:ea typeface="Cabin"/>
              <a:cs typeface="Cabin"/>
              <a:sym typeface="Cabin"/>
            </a:endParaRPr>
          </a:p>
          <a:p>
            <a:pPr marL="27432" marR="0" lvl="0" indent="-2032" algn="l" rtl="0">
              <a:lnSpc>
                <a:spcPct val="100000"/>
              </a:lnSpc>
              <a:spcBef>
                <a:spcPts val="600"/>
              </a:spcBef>
              <a:spcAft>
                <a:spcPts val="0"/>
              </a:spcAft>
              <a:buClr>
                <a:schemeClr val="accent1"/>
              </a:buClr>
              <a:buSzPct val="25000"/>
              <a:buFont typeface="Noto Sans Symbols"/>
              <a:buNone/>
            </a:pPr>
            <a:endParaRPr lang="en-IN" dirty="0"/>
          </a:p>
          <a:p>
            <a:pPr marL="27432" marR="0" lvl="0" indent="-2032" algn="l" rtl="0">
              <a:lnSpc>
                <a:spcPct val="100000"/>
              </a:lnSpc>
              <a:spcBef>
                <a:spcPts val="600"/>
              </a:spcBef>
              <a:spcAft>
                <a:spcPts val="0"/>
              </a:spcAft>
              <a:buClr>
                <a:schemeClr val="accent1"/>
              </a:buClr>
              <a:buSzPct val="25000"/>
              <a:buFont typeface="Noto Sans Symbols"/>
              <a:buNone/>
            </a:pPr>
            <a:endParaRPr lang="en-IN" sz="2600" b="0" i="0" u="none" strike="noStrike" cap="none" dirty="0">
              <a:solidFill>
                <a:schemeClr val="dk2"/>
              </a:solidFill>
              <a:latin typeface="Cabin"/>
              <a:ea typeface="Cabin"/>
              <a:cs typeface="Cabin"/>
              <a:sym typeface="Cabin"/>
            </a:endParaRPr>
          </a:p>
          <a:p>
            <a:pPr marL="27432" marR="0" lvl="0" indent="-2032" algn="l" rtl="0">
              <a:lnSpc>
                <a:spcPct val="100000"/>
              </a:lnSpc>
              <a:spcBef>
                <a:spcPts val="600"/>
              </a:spcBef>
              <a:spcAft>
                <a:spcPts val="0"/>
              </a:spcAft>
              <a:buClr>
                <a:schemeClr val="accent1"/>
              </a:buClr>
              <a:buSzPct val="25000"/>
              <a:buFont typeface="Noto Sans Symbols"/>
              <a:buNone/>
            </a:pPr>
            <a:endParaRPr sz="2600" b="0" i="0" u="none" strike="noStrike" cap="none" dirty="0">
              <a:solidFill>
                <a:schemeClr val="dk2"/>
              </a:solidFill>
              <a:latin typeface="Cabin"/>
              <a:ea typeface="Cabin"/>
              <a:cs typeface="Cabin"/>
              <a:sym typeface="Cabin"/>
            </a:endParaRPr>
          </a:p>
          <a:p>
            <a:pPr marL="27432" marR="0" lvl="0" indent="-2032" algn="l" rtl="0">
              <a:lnSpc>
                <a:spcPct val="100000"/>
              </a:lnSpc>
              <a:spcBef>
                <a:spcPts val="600"/>
              </a:spcBef>
              <a:spcAft>
                <a:spcPts val="0"/>
              </a:spcAft>
              <a:buClr>
                <a:schemeClr val="accent1"/>
              </a:buClr>
              <a:buSzPct val="25000"/>
              <a:buFont typeface="Noto Sans Symbols"/>
              <a:buNone/>
            </a:pPr>
            <a:r>
              <a:rPr lang="en-US" sz="2600" b="1" i="0" u="none" strike="noStrike" cap="none" dirty="0">
                <a:solidFill>
                  <a:schemeClr val="dk2"/>
                </a:solidFill>
                <a:latin typeface="Cabin"/>
                <a:ea typeface="Cabin"/>
                <a:cs typeface="Cabin"/>
                <a:sym typeface="Cabin"/>
              </a:rPr>
              <a:t>Supervised By:</a:t>
            </a:r>
          </a:p>
          <a:p>
            <a:pPr marL="27432" marR="0" lvl="0" indent="-2032" algn="l" rtl="0">
              <a:lnSpc>
                <a:spcPct val="100000"/>
              </a:lnSpc>
              <a:spcBef>
                <a:spcPts val="600"/>
              </a:spcBef>
              <a:spcAft>
                <a:spcPts val="0"/>
              </a:spcAft>
              <a:buClr>
                <a:schemeClr val="accent1"/>
              </a:buClr>
              <a:buSzPct val="25000"/>
              <a:buFont typeface="Noto Sans Symbols"/>
              <a:buNone/>
            </a:pPr>
            <a:r>
              <a:rPr lang="en-US" sz="2600" b="0" i="0" u="none" strike="noStrike" cap="none" dirty="0">
                <a:solidFill>
                  <a:schemeClr val="dk2"/>
                </a:solidFill>
                <a:latin typeface="Cabin"/>
                <a:ea typeface="Cabin"/>
                <a:cs typeface="Cabin"/>
                <a:sym typeface="Cabin"/>
              </a:rPr>
              <a:t>Dr.  </a:t>
            </a:r>
            <a:r>
              <a:rPr lang="en-US" sz="2600" b="0" i="0" u="none" strike="noStrike" cap="none" dirty="0" err="1">
                <a:solidFill>
                  <a:schemeClr val="dk2"/>
                </a:solidFill>
                <a:latin typeface="Cabin"/>
                <a:ea typeface="Cabin"/>
                <a:cs typeface="Cabin"/>
                <a:sym typeface="Cabin"/>
              </a:rPr>
              <a:t>Shirshu</a:t>
            </a:r>
            <a:r>
              <a:rPr lang="en-US" sz="2600" b="0" i="0" u="none" strike="noStrike" cap="none" dirty="0">
                <a:solidFill>
                  <a:schemeClr val="dk2"/>
                </a:solidFill>
                <a:latin typeface="Cabin"/>
                <a:ea typeface="Cabin"/>
                <a:cs typeface="Cabin"/>
                <a:sym typeface="Cabin"/>
              </a:rPr>
              <a:t> Varma </a:t>
            </a:r>
          </a:p>
          <a:p>
            <a:pPr marL="27432" marR="0" lvl="0" indent="-2032" algn="l" rtl="0">
              <a:lnSpc>
                <a:spcPct val="100000"/>
              </a:lnSpc>
              <a:spcBef>
                <a:spcPts val="600"/>
              </a:spcBef>
              <a:spcAft>
                <a:spcPts val="0"/>
              </a:spcAft>
              <a:buClr>
                <a:schemeClr val="accent1"/>
              </a:buClr>
              <a:buSzPct val="25000"/>
              <a:buFont typeface="Noto Sans Symbols"/>
              <a:buNone/>
            </a:pPr>
            <a:endParaRPr sz="2600" b="0" i="0" u="none" strike="noStrike" cap="none" dirty="0">
              <a:solidFill>
                <a:schemeClr val="dk2"/>
              </a:solidFill>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a:stretch/>
        </p:blipFill>
        <p:spPr>
          <a:xfrm>
            <a:off x="1083500" y="1495625"/>
            <a:ext cx="7968498" cy="5060724"/>
          </a:xfrm>
          <a:prstGeom prst="rect">
            <a:avLst/>
          </a:prstGeom>
          <a:noFill/>
          <a:ln>
            <a:noFill/>
          </a:ln>
        </p:spPr>
      </p:pic>
      <p:sp>
        <p:nvSpPr>
          <p:cNvPr id="230" name="Shape 230"/>
          <p:cNvSpPr txBox="1">
            <a:spLocks noGrp="1"/>
          </p:cNvSpPr>
          <p:nvPr>
            <p:ph type="title"/>
          </p:nvPr>
        </p:nvSpPr>
        <p:spPr>
          <a:xfrm>
            <a:off x="1083508" y="290187"/>
            <a:ext cx="7498199" cy="114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600" b="1" i="0" u="none" strike="noStrike" cap="none">
                <a:solidFill>
                  <a:schemeClr val="dk2"/>
                </a:solidFill>
                <a:latin typeface="Cabin"/>
                <a:ea typeface="Cabin"/>
                <a:cs typeface="Cabin"/>
                <a:sym typeface="Cabin"/>
              </a:rPr>
              <a:t>Canvas GUI Design</a:t>
            </a:r>
          </a:p>
        </p:txBody>
      </p:sp>
      <p:sp>
        <p:nvSpPr>
          <p:cNvPr id="231" name="Shape 231"/>
          <p:cNvSpPr/>
          <p:nvPr/>
        </p:nvSpPr>
        <p:spPr>
          <a:xfrm>
            <a:off x="1507448" y="2635539"/>
            <a:ext cx="7119956" cy="618327"/>
          </a:xfrm>
          <a:prstGeom prst="flowChartProcess">
            <a:avLst/>
          </a:prstGeom>
          <a:noFill/>
          <a:ln w="38100" cap="flat" cmpd="sng">
            <a:solidFill>
              <a:srgbClr val="E69138"/>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990000"/>
              </a:buClr>
              <a:buSzPct val="25000"/>
              <a:buFont typeface="Arial"/>
              <a:buNone/>
            </a:pPr>
            <a:r>
              <a:rPr lang="en-US" sz="1400" b="0" i="0" u="none" strike="noStrike" cap="none">
                <a:solidFill>
                  <a:srgbClr val="990000"/>
                </a:solidFill>
                <a:latin typeface="Arial"/>
                <a:ea typeface="Arial"/>
                <a:cs typeface="Arial"/>
                <a:sym typeface="Arial"/>
              </a:rPr>
              <a:t>Text Recognition Region</a:t>
            </a:r>
          </a:p>
        </p:txBody>
      </p:sp>
      <p:sp>
        <p:nvSpPr>
          <p:cNvPr id="232" name="Shape 232"/>
          <p:cNvSpPr/>
          <p:nvPr/>
        </p:nvSpPr>
        <p:spPr>
          <a:xfrm>
            <a:off x="8627404" y="2240286"/>
            <a:ext cx="423947" cy="3920094"/>
          </a:xfrm>
          <a:prstGeom prst="flowChartProcess">
            <a:avLst/>
          </a:prstGeom>
          <a:noFill/>
          <a:ln w="38100" cap="flat" cmpd="sng">
            <a:solidFill>
              <a:srgbClr val="1155CC"/>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FFFF"/>
              </a:buClr>
              <a:buSzPct val="25000"/>
              <a:buFont typeface="Arial"/>
              <a:buNone/>
            </a:pPr>
            <a:r>
              <a:rPr lang="en-US" sz="1400" b="0" i="0" u="none" strike="noStrike" cap="none">
                <a:solidFill>
                  <a:srgbClr val="00FFFF"/>
                </a:solidFill>
                <a:latin typeface="Arial"/>
                <a:ea typeface="Arial"/>
                <a:cs typeface="Arial"/>
                <a:sym typeface="Arial"/>
              </a:rPr>
              <a:t>B</a:t>
            </a:r>
          </a:p>
        </p:txBody>
      </p:sp>
      <p:sp>
        <p:nvSpPr>
          <p:cNvPr id="233" name="Shape 233"/>
          <p:cNvSpPr/>
          <p:nvPr/>
        </p:nvSpPr>
        <p:spPr>
          <a:xfrm>
            <a:off x="1520825" y="3313675"/>
            <a:ext cx="7119950" cy="2846700"/>
          </a:xfrm>
          <a:prstGeom prst="flowChartProcess">
            <a:avLst/>
          </a:prstGeom>
          <a:noFill/>
          <a:ln w="38100" cap="flat" cmpd="sng">
            <a:solidFill>
              <a:srgbClr val="1155CC"/>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FFFF"/>
              </a:buClr>
              <a:buSzPct val="25000"/>
              <a:buFont typeface="Arial"/>
              <a:buNone/>
            </a:pPr>
            <a:r>
              <a:rPr lang="en-US" sz="1400" b="0" i="0" u="none" strike="noStrike" cap="none">
                <a:solidFill>
                  <a:srgbClr val="00FFFF"/>
                </a:solidFill>
                <a:latin typeface="Arial"/>
                <a:ea typeface="Arial"/>
                <a:cs typeface="Arial"/>
                <a:sym typeface="Arial"/>
              </a:rPr>
              <a:t>RECTANGLE </a:t>
            </a:r>
            <a:r>
              <a:rPr lang="en-US" sz="1400" b="1" i="0" u="none" strike="noStrike" cap="none">
                <a:solidFill>
                  <a:srgbClr val="00FFFF"/>
                </a:solidFill>
                <a:latin typeface="Arial"/>
                <a:ea typeface="Arial"/>
                <a:cs typeface="Arial"/>
                <a:sym typeface="Arial"/>
              </a:rPr>
              <a:t> C</a:t>
            </a:r>
          </a:p>
        </p:txBody>
      </p:sp>
      <p:sp>
        <p:nvSpPr>
          <p:cNvPr id="234" name="Shape 234"/>
          <p:cNvSpPr/>
          <p:nvPr/>
        </p:nvSpPr>
        <p:spPr>
          <a:xfrm>
            <a:off x="1520826" y="2240286"/>
            <a:ext cx="7119956" cy="335456"/>
          </a:xfrm>
          <a:prstGeom prst="flowChartProcess">
            <a:avLst/>
          </a:prstGeom>
          <a:noFill/>
          <a:ln w="38100" cap="flat" cmpd="sng">
            <a:solidFill>
              <a:srgbClr val="1155CC"/>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FFFF"/>
              </a:buClr>
              <a:buSzPct val="25000"/>
              <a:buFont typeface="Arial"/>
              <a:buNone/>
            </a:pPr>
            <a:r>
              <a:rPr lang="en-US" sz="1400" b="0" i="0" u="none" strike="noStrike" cap="none">
                <a:solidFill>
                  <a:srgbClr val="00FFFF"/>
                </a:solidFill>
                <a:latin typeface="Arial"/>
                <a:ea typeface="Arial"/>
                <a:cs typeface="Arial"/>
                <a:sym typeface="Arial"/>
              </a:rPr>
              <a:t>D</a:t>
            </a:r>
          </a:p>
        </p:txBody>
      </p:sp>
      <p:sp>
        <p:nvSpPr>
          <p:cNvPr id="235" name="Shape 235"/>
          <p:cNvSpPr/>
          <p:nvPr/>
        </p:nvSpPr>
        <p:spPr>
          <a:xfrm>
            <a:off x="1083500" y="2240268"/>
            <a:ext cx="423947" cy="3920094"/>
          </a:xfrm>
          <a:prstGeom prst="flowChartProcess">
            <a:avLst/>
          </a:prstGeom>
          <a:noFill/>
          <a:ln w="38100" cap="flat" cmpd="sng">
            <a:solidFill>
              <a:srgbClr val="1155CC"/>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FFFF"/>
              </a:buClr>
              <a:buSzPct val="25000"/>
              <a:buFont typeface="Arial"/>
              <a:buNone/>
            </a:pPr>
            <a:r>
              <a:rPr lang="en-US" sz="1400" b="0" i="0" u="none" strike="noStrike" cap="none">
                <a:solidFill>
                  <a:srgbClr val="00FFFF"/>
                </a:solidFill>
                <a:latin typeface="Arial"/>
                <a:ea typeface="Arial"/>
                <a:cs typeface="Arial"/>
                <a:sym typeface="Arial"/>
              </a:rPr>
              <a:t>A</a:t>
            </a:r>
          </a:p>
        </p:txBody>
      </p:sp>
      <p:pic>
        <p:nvPicPr>
          <p:cNvPr id="236" name="Shape 236"/>
          <p:cNvPicPr preferRelativeResize="0"/>
          <p:nvPr/>
        </p:nvPicPr>
        <p:blipFill rotWithShape="1">
          <a:blip r:embed="rId4">
            <a:alphaModFix/>
          </a:blip>
          <a:srcRect t="39106" r="50517" b="35661"/>
          <a:stretch/>
        </p:blipFill>
        <p:spPr>
          <a:xfrm>
            <a:off x="2329703" y="3313678"/>
            <a:ext cx="6151547" cy="1763400"/>
          </a:xfrm>
          <a:prstGeom prst="rect">
            <a:avLst/>
          </a:prstGeom>
          <a:noFill/>
          <a:ln>
            <a:noFill/>
          </a:ln>
        </p:spPr>
      </p:pic>
      <p:pic>
        <p:nvPicPr>
          <p:cNvPr id="237" name="Shape 237"/>
          <p:cNvPicPr preferRelativeResize="0"/>
          <p:nvPr/>
        </p:nvPicPr>
        <p:blipFill rotWithShape="1">
          <a:blip r:embed="rId5">
            <a:alphaModFix/>
          </a:blip>
          <a:srcRect t="42315" r="16569" b="36748"/>
          <a:stretch/>
        </p:blipFill>
        <p:spPr>
          <a:xfrm>
            <a:off x="1145300" y="4926175"/>
            <a:ext cx="7788497" cy="1310873"/>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1000"/>
                                        <p:tgtEl>
                                          <p:spTgt spid="233"/>
                                        </p:tgtEl>
                                      </p:cBhvr>
                                    </p:animEffect>
                                  </p:childTnLst>
                                </p:cTn>
                              </p:par>
                              <p:par>
                                <p:cTn id="13" presetID="10" presetClass="entr" presetSubtype="0" fill="hold" nodeType="with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fade">
                                      <p:cBhvr>
                                        <p:cTn id="15" dur="1000"/>
                                        <p:tgtEl>
                                          <p:spTgt spid="234"/>
                                        </p:tgtEl>
                                      </p:cBhvr>
                                    </p:animEffect>
                                  </p:childTnLst>
                                </p:cTn>
                              </p:par>
                              <p:par>
                                <p:cTn id="16" presetID="10" presetClass="entr" presetSubtype="0" fill="hold" nodeType="with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fade">
                                      <p:cBhvr>
                                        <p:cTn id="18" dur="1000"/>
                                        <p:tgtEl>
                                          <p:spTgt spid="235"/>
                                        </p:tgtEl>
                                      </p:cBhvr>
                                    </p:animEffect>
                                  </p:childTnLst>
                                </p:cTn>
                              </p:par>
                              <p:par>
                                <p:cTn id="19" presetID="10" presetClass="entr" presetSubtype="0" fill="hold" nodeType="withEffect">
                                  <p:stCondLst>
                                    <p:cond delay="0"/>
                                  </p:stCondLst>
                                  <p:childTnLst>
                                    <p:set>
                                      <p:cBhvr>
                                        <p:cTn id="20" dur="1" fill="hold">
                                          <p:stCondLst>
                                            <p:cond delay="0"/>
                                          </p:stCondLst>
                                        </p:cTn>
                                        <p:tgtEl>
                                          <p:spTgt spid="232"/>
                                        </p:tgtEl>
                                        <p:attrNameLst>
                                          <p:attrName>style.visibility</p:attrName>
                                        </p:attrNameLst>
                                      </p:cBhvr>
                                      <p:to>
                                        <p:strVal val="visible"/>
                                      </p:to>
                                    </p:set>
                                    <p:animEffect transition="in" filter="fade">
                                      <p:cBhvr>
                                        <p:cTn id="21" dur="1000"/>
                                        <p:tgtEl>
                                          <p:spTgt spid="2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6"/>
                                        </p:tgtEl>
                                        <p:attrNameLst>
                                          <p:attrName>style.visibility</p:attrName>
                                        </p:attrNameLst>
                                      </p:cBhvr>
                                      <p:to>
                                        <p:strVal val="visible"/>
                                      </p:to>
                                    </p:set>
                                    <p:animEffect transition="in" filter="fade">
                                      <p:cBhvr>
                                        <p:cTn id="26" dur="1000"/>
                                        <p:tgtEl>
                                          <p:spTgt spid="2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236"/>
                                        </p:tgtEl>
                                      </p:cBhvr>
                                    </p:animEffect>
                                    <p:set>
                                      <p:cBhvr>
                                        <p:cTn id="31" dur="1" fill="hold">
                                          <p:stCondLst>
                                            <p:cond delay="1000"/>
                                          </p:stCondLst>
                                        </p:cTn>
                                        <p:tgtEl>
                                          <p:spTgt spid="236"/>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37"/>
                                        </p:tgtEl>
                                        <p:attrNameLst>
                                          <p:attrName>style.visibility</p:attrName>
                                        </p:attrNameLst>
                                      </p:cBhvr>
                                      <p:to>
                                        <p:strVal val="visible"/>
                                      </p:to>
                                    </p:set>
                                    <p:animEffect transition="in" filter="fade">
                                      <p:cBhvr>
                                        <p:cTn id="35" dur="1000"/>
                                        <p:tgtEl>
                                          <p:spTgt spid="2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1000"/>
                                        <p:tgtEl>
                                          <p:spTgt spid="237"/>
                                        </p:tgtEl>
                                      </p:cBhvr>
                                    </p:animEffect>
                                    <p:set>
                                      <p:cBhvr>
                                        <p:cTn id="40" dur="1" fill="hold">
                                          <p:stCondLst>
                                            <p:cond delay="1000"/>
                                          </p:stCondLst>
                                        </p:cTn>
                                        <p:tgtEl>
                                          <p:spTgt spid="2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119675" y="274650"/>
            <a:ext cx="7588799" cy="114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000" b="1" i="0" u="none" strike="noStrike" cap="none">
                <a:solidFill>
                  <a:schemeClr val="dk2"/>
                </a:solidFill>
                <a:latin typeface="Cabin"/>
                <a:ea typeface="Cabin"/>
                <a:cs typeface="Cabin"/>
                <a:sym typeface="Cabin"/>
              </a:rPr>
              <a:t>Dynamically Placing Images in Augmented Reality</a:t>
            </a:r>
          </a:p>
        </p:txBody>
      </p:sp>
      <p:pic>
        <p:nvPicPr>
          <p:cNvPr id="243" name="Shape 243"/>
          <p:cNvPicPr preferRelativeResize="0"/>
          <p:nvPr/>
        </p:nvPicPr>
        <p:blipFill rotWithShape="1">
          <a:blip r:embed="rId3">
            <a:alphaModFix/>
          </a:blip>
          <a:srcRect/>
          <a:stretch/>
        </p:blipFill>
        <p:spPr>
          <a:xfrm>
            <a:off x="948600" y="1582400"/>
            <a:ext cx="8195400" cy="5141100"/>
          </a:xfrm>
          <a:prstGeom prst="rect">
            <a:avLst/>
          </a:prstGeom>
          <a:noFill/>
          <a:ln>
            <a:noFill/>
          </a:ln>
        </p:spPr>
      </p:pic>
      <p:pic>
        <p:nvPicPr>
          <p:cNvPr id="244" name="Shape 244"/>
          <p:cNvPicPr preferRelativeResize="0"/>
          <p:nvPr/>
        </p:nvPicPr>
        <p:blipFill rotWithShape="1">
          <a:blip r:embed="rId4">
            <a:alphaModFix/>
          </a:blip>
          <a:srcRect l="26569" t="43994" r="57420" b="26894"/>
          <a:stretch/>
        </p:blipFill>
        <p:spPr>
          <a:xfrm>
            <a:off x="3572625" y="3882375"/>
            <a:ext cx="1463700" cy="1496700"/>
          </a:xfrm>
          <a:prstGeom prst="rect">
            <a:avLst/>
          </a:prstGeom>
          <a:noFill/>
          <a:ln>
            <a:noFill/>
          </a:ln>
        </p:spPr>
      </p:pic>
      <p:pic>
        <p:nvPicPr>
          <p:cNvPr id="245" name="Shape 245"/>
          <p:cNvPicPr preferRelativeResize="0"/>
          <p:nvPr/>
        </p:nvPicPr>
        <p:blipFill rotWithShape="1">
          <a:blip r:embed="rId4">
            <a:alphaModFix/>
          </a:blip>
          <a:srcRect l="54939" t="50948" r="4233" b="34016"/>
          <a:stretch/>
        </p:blipFill>
        <p:spPr>
          <a:xfrm>
            <a:off x="5542325" y="4270450"/>
            <a:ext cx="3474600" cy="581100"/>
          </a:xfrm>
          <a:prstGeom prst="rect">
            <a:avLst/>
          </a:prstGeom>
          <a:noFill/>
          <a:ln>
            <a:noFill/>
          </a:ln>
        </p:spPr>
      </p:pic>
      <p:sp>
        <p:nvSpPr>
          <p:cNvPr id="246" name="Shape 246"/>
          <p:cNvSpPr/>
          <p:nvPr/>
        </p:nvSpPr>
        <p:spPr>
          <a:xfrm>
            <a:off x="5147740" y="3345400"/>
            <a:ext cx="3945300" cy="1280700"/>
          </a:xfrm>
          <a:prstGeom prst="wedgeRectCallout">
            <a:avLst>
              <a:gd name="adj1" fmla="val -20833"/>
              <a:gd name="adj2" fmla="val 62500"/>
            </a:avLst>
          </a:prstGeom>
          <a:noFill/>
          <a:ln w="38100" cap="flat" cmpd="sng">
            <a:solidFill>
              <a:srgbClr val="F3F3F3"/>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47" name="Shape 247"/>
          <p:cNvPicPr preferRelativeResize="0"/>
          <p:nvPr/>
        </p:nvPicPr>
        <p:blipFill rotWithShape="1">
          <a:blip r:embed="rId5">
            <a:alphaModFix/>
          </a:blip>
          <a:srcRect l="13107" t="19230" r="40866" b="54197"/>
          <a:stretch/>
        </p:blipFill>
        <p:spPr>
          <a:xfrm>
            <a:off x="5147600" y="3345400"/>
            <a:ext cx="3945600" cy="1280700"/>
          </a:xfrm>
          <a:prstGeom prst="rect">
            <a:avLst/>
          </a:prstGeom>
          <a:noFill/>
          <a:ln>
            <a:noFill/>
          </a:ln>
        </p:spPr>
      </p:pic>
      <p:sp>
        <p:nvSpPr>
          <p:cNvPr id="248" name="Shape 248"/>
          <p:cNvSpPr/>
          <p:nvPr/>
        </p:nvSpPr>
        <p:spPr>
          <a:xfrm rot="10800000">
            <a:off x="4949292" y="5073258"/>
            <a:ext cx="4057800" cy="1415100"/>
          </a:xfrm>
          <a:prstGeom prst="wedgeRectCallout">
            <a:avLst>
              <a:gd name="adj1" fmla="val -20833"/>
              <a:gd name="adj2" fmla="val 62500"/>
            </a:avLst>
          </a:prstGeom>
          <a:noFill/>
          <a:ln w="38100" cap="flat" cmpd="sng">
            <a:solidFill>
              <a:srgbClr val="F3F3F3"/>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49" name="Shape 249"/>
          <p:cNvPicPr preferRelativeResize="0"/>
          <p:nvPr/>
        </p:nvPicPr>
        <p:blipFill rotWithShape="1">
          <a:blip r:embed="rId5">
            <a:alphaModFix/>
          </a:blip>
          <a:srcRect l="12798" t="47158" r="40271" b="23729"/>
          <a:stretch/>
        </p:blipFill>
        <p:spPr>
          <a:xfrm>
            <a:off x="4933825" y="5078600"/>
            <a:ext cx="4057799" cy="1415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1000"/>
                                        <p:tgtEl>
                                          <p:spTgt spid="246"/>
                                        </p:tgtEl>
                                      </p:cBhvr>
                                    </p:animEffect>
                                  </p:childTnLst>
                                </p:cTn>
                              </p:par>
                              <p:par>
                                <p:cTn id="13" presetID="10" presetClass="entr" presetSubtype="0" fill="hold" nodeType="with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1000"/>
                                        <p:tgtEl>
                                          <p:spTgt spid="2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47"/>
                                        </p:tgtEl>
                                      </p:cBhvr>
                                    </p:animEffect>
                                    <p:set>
                                      <p:cBhvr>
                                        <p:cTn id="20" dur="1" fill="hold">
                                          <p:stCondLst>
                                            <p:cond delay="1000"/>
                                          </p:stCondLst>
                                        </p:cTn>
                                        <p:tgtEl>
                                          <p:spTgt spid="24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46"/>
                                        </p:tgtEl>
                                      </p:cBhvr>
                                    </p:animEffect>
                                    <p:set>
                                      <p:cBhvr>
                                        <p:cTn id="23" dur="1" fill="hold">
                                          <p:stCondLst>
                                            <p:cond delay="1000"/>
                                          </p:stCondLst>
                                        </p:cTn>
                                        <p:tgtEl>
                                          <p:spTgt spid="24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5"/>
                                        </p:tgtEl>
                                        <p:attrNameLst>
                                          <p:attrName>style.visibility</p:attrName>
                                        </p:attrNameLst>
                                      </p:cBhvr>
                                      <p:to>
                                        <p:strVal val="visible"/>
                                      </p:to>
                                    </p:set>
                                    <p:animEffect transition="in" filter="fade">
                                      <p:cBhvr>
                                        <p:cTn id="28" dur="1000"/>
                                        <p:tgtEl>
                                          <p:spTgt spid="245"/>
                                        </p:tgtEl>
                                      </p:cBhvr>
                                    </p:animEffect>
                                  </p:childTnLst>
                                </p:cTn>
                              </p:par>
                              <p:par>
                                <p:cTn id="29" presetID="10" presetClass="entr" presetSubtype="0"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1000"/>
                                        <p:tgtEl>
                                          <p:spTgt spid="248"/>
                                        </p:tgtEl>
                                      </p:cBhvr>
                                    </p:animEffect>
                                  </p:childTnLst>
                                </p:cTn>
                              </p:par>
                              <p:par>
                                <p:cTn id="32" presetID="10" presetClass="entr" presetSubtype="0" fill="hold"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fade">
                                      <p:cBhvr>
                                        <p:cTn id="34" dur="1100"/>
                                        <p:tgtEl>
                                          <p:spTgt spid="2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700"/>
                                        <p:tgtEl>
                                          <p:spTgt spid="248"/>
                                        </p:tgtEl>
                                      </p:cBhvr>
                                    </p:animEffect>
                                    <p:set>
                                      <p:cBhvr>
                                        <p:cTn id="39" dur="1" fill="hold">
                                          <p:stCondLst>
                                            <p:cond delay="700"/>
                                          </p:stCondLst>
                                        </p:cTn>
                                        <p:tgtEl>
                                          <p:spTgt spid="248"/>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700"/>
                                        <p:tgtEl>
                                          <p:spTgt spid="249"/>
                                        </p:tgtEl>
                                      </p:cBhvr>
                                    </p:animEffect>
                                    <p:set>
                                      <p:cBhvr>
                                        <p:cTn id="42" dur="1" fill="hold">
                                          <p:stCondLst>
                                            <p:cond delay="700"/>
                                          </p:stCondLst>
                                        </p:cTn>
                                        <p:tgtEl>
                                          <p:spTgt spid="2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600" b="1" i="0" u="none" strike="noStrike" cap="none">
                <a:solidFill>
                  <a:schemeClr val="dk2"/>
                </a:solidFill>
                <a:latin typeface="Cabin"/>
                <a:ea typeface="Cabin"/>
                <a:cs typeface="Cabin"/>
                <a:sym typeface="Cabin"/>
              </a:rPr>
              <a:t>Snapshots of  Work Done  </a:t>
            </a:r>
          </a:p>
          <a:p>
            <a:pPr marL="0" marR="0" lvl="0" indent="0" algn="l" rtl="0">
              <a:lnSpc>
                <a:spcPct val="100000"/>
              </a:lnSpc>
              <a:spcBef>
                <a:spcPts val="0"/>
              </a:spcBef>
              <a:spcAft>
                <a:spcPts val="0"/>
              </a:spcAft>
              <a:buClr>
                <a:schemeClr val="dk2"/>
              </a:buClr>
              <a:buSzPct val="25000"/>
              <a:buFont typeface="Cabin"/>
              <a:buNone/>
            </a:pPr>
            <a:r>
              <a:rPr lang="en-US" sz="3600" b="1" i="0" u="none" strike="noStrike" cap="none">
                <a:solidFill>
                  <a:schemeClr val="dk2"/>
                </a:solidFill>
                <a:latin typeface="Cabin"/>
                <a:ea typeface="Cabin"/>
                <a:cs typeface="Cabin"/>
                <a:sym typeface="Cabin"/>
              </a:rPr>
              <a:t>(Pre-Mid Sem)</a:t>
            </a:r>
          </a:p>
        </p:txBody>
      </p:sp>
      <p:pic>
        <p:nvPicPr>
          <p:cNvPr id="255" name="Shape 255" descr="Screenshot_20160920-203055.png"/>
          <p:cNvPicPr preferRelativeResize="0">
            <a:picLocks noGrp="1"/>
          </p:cNvPicPr>
          <p:nvPr>
            <p:ph type="body" idx="1"/>
          </p:nvPr>
        </p:nvPicPr>
        <p:blipFill rotWithShape="1">
          <a:blip r:embed="rId3">
            <a:alphaModFix/>
          </a:blip>
          <a:srcRect/>
          <a:stretch/>
        </p:blipFill>
        <p:spPr>
          <a:xfrm>
            <a:off x="5273350" y="1497625"/>
            <a:ext cx="2786099" cy="4953000"/>
          </a:xfrm>
          <a:prstGeom prst="rect">
            <a:avLst/>
          </a:prstGeom>
          <a:noFill/>
          <a:ln>
            <a:noFill/>
          </a:ln>
        </p:spPr>
      </p:pic>
      <p:pic>
        <p:nvPicPr>
          <p:cNvPr id="256" name="Shape 256" descr="Screenshot_20160920-203605.png"/>
          <p:cNvPicPr preferRelativeResize="0"/>
          <p:nvPr/>
        </p:nvPicPr>
        <p:blipFill rotWithShape="1">
          <a:blip r:embed="rId4">
            <a:alphaModFix/>
          </a:blip>
          <a:srcRect/>
          <a:stretch/>
        </p:blipFill>
        <p:spPr>
          <a:xfrm>
            <a:off x="1676400" y="1544112"/>
            <a:ext cx="2733599" cy="486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1000"/>
                                        <p:tgtEl>
                                          <p:spTgt spid="256"/>
                                        </p:tgtEl>
                                        <p:attrNameLst>
                                          <p:attrName>ppt_w</p:attrName>
                                        </p:attrNameLst>
                                      </p:cBhvr>
                                      <p:tavLst>
                                        <p:tav tm="0">
                                          <p:val>
                                            <p:strVal val="0"/>
                                          </p:val>
                                        </p:tav>
                                        <p:tav tm="100000">
                                          <p:val>
                                            <p:strVal val="#ppt_w"/>
                                          </p:val>
                                        </p:tav>
                                      </p:tavLst>
                                    </p:anim>
                                    <p:anim calcmode="lin" valueType="num">
                                      <p:cBhvr additive="base">
                                        <p:cTn id="8" dur="1000"/>
                                        <p:tgtEl>
                                          <p:spTgt spid="25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5"/>
                                        </p:tgtEl>
                                        <p:attrNameLst>
                                          <p:attrName>style.visibility</p:attrName>
                                        </p:attrNameLst>
                                      </p:cBhvr>
                                      <p:to>
                                        <p:strVal val="visible"/>
                                      </p:to>
                                    </p:set>
                                    <p:anim calcmode="lin" valueType="num">
                                      <p:cBhvr additive="base">
                                        <p:cTn id="13" dur="1000"/>
                                        <p:tgtEl>
                                          <p:spTgt spid="255"/>
                                        </p:tgtEl>
                                        <p:attrNameLst>
                                          <p:attrName>ppt_w</p:attrName>
                                        </p:attrNameLst>
                                      </p:cBhvr>
                                      <p:tavLst>
                                        <p:tav tm="0">
                                          <p:val>
                                            <p:strVal val="0"/>
                                          </p:val>
                                        </p:tav>
                                        <p:tav tm="100000">
                                          <p:val>
                                            <p:strVal val="#ppt_w"/>
                                          </p:val>
                                        </p:tav>
                                      </p:tavLst>
                                    </p:anim>
                                    <p:anim calcmode="lin" valueType="num">
                                      <p:cBhvr additive="base">
                                        <p:cTn id="14" dur="1000"/>
                                        <p:tgtEl>
                                          <p:spTgt spid="25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600" b="1"/>
              <a:t>Snapshots of Work Done</a:t>
            </a:r>
          </a:p>
          <a:p>
            <a:pPr marL="0" marR="0" lvl="0" indent="0" algn="l" rtl="0">
              <a:lnSpc>
                <a:spcPct val="100000"/>
              </a:lnSpc>
              <a:spcBef>
                <a:spcPts val="0"/>
              </a:spcBef>
              <a:spcAft>
                <a:spcPts val="0"/>
              </a:spcAft>
              <a:buClr>
                <a:schemeClr val="dk2"/>
              </a:buClr>
              <a:buSzPct val="25000"/>
              <a:buFont typeface="Cabin"/>
              <a:buNone/>
            </a:pPr>
            <a:r>
              <a:rPr lang="en-US" sz="3600" b="1"/>
              <a:t>(Post Mid-Sem)</a:t>
            </a:r>
          </a:p>
        </p:txBody>
      </p:sp>
      <p:pic>
        <p:nvPicPr>
          <p:cNvPr id="262" name="Shape 262" descr="fig9.PNG"/>
          <p:cNvPicPr preferRelativeResize="0"/>
          <p:nvPr/>
        </p:nvPicPr>
        <p:blipFill rotWithShape="1">
          <a:blip r:embed="rId3">
            <a:alphaModFix/>
          </a:blip>
          <a:srcRect/>
          <a:stretch/>
        </p:blipFill>
        <p:spPr>
          <a:xfrm>
            <a:off x="1235987" y="1526462"/>
            <a:ext cx="7635600" cy="4560600"/>
          </a:xfrm>
          <a:prstGeom prst="rect">
            <a:avLst/>
          </a:prstGeom>
          <a:noFill/>
          <a:ln>
            <a:noFill/>
          </a:ln>
        </p:spPr>
      </p:pic>
      <p:sp>
        <p:nvSpPr>
          <p:cNvPr id="263" name="Shape 263"/>
          <p:cNvSpPr/>
          <p:nvPr/>
        </p:nvSpPr>
        <p:spPr>
          <a:xfrm>
            <a:off x="1981200" y="4800600"/>
            <a:ext cx="1295400" cy="612648"/>
          </a:xfrm>
          <a:prstGeom prst="wedgeRoundRectCallout">
            <a:avLst>
              <a:gd name="adj1" fmla="val -1430"/>
              <a:gd name="adj2" fmla="val -120169"/>
              <a:gd name="adj3" fmla="val 16667"/>
            </a:avLst>
          </a:prstGeom>
          <a:solidFill>
            <a:schemeClr val="accent1"/>
          </a:solidFill>
          <a:ln w="25400" cap="flat" cmpd="sng">
            <a:solidFill>
              <a:srgbClr val="A1A1A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Image attached to word</a:t>
            </a:r>
          </a:p>
        </p:txBody>
      </p:sp>
      <p:sp>
        <p:nvSpPr>
          <p:cNvPr id="264" name="Shape 264"/>
          <p:cNvSpPr/>
          <p:nvPr/>
        </p:nvSpPr>
        <p:spPr>
          <a:xfrm>
            <a:off x="4800600" y="4419600"/>
            <a:ext cx="1752600" cy="612648"/>
          </a:xfrm>
          <a:prstGeom prst="wedgeRoundRectCallout">
            <a:avLst>
              <a:gd name="adj1" fmla="val -1430"/>
              <a:gd name="adj2" fmla="val -120169"/>
              <a:gd name="adj3" fmla="val 16667"/>
            </a:avLst>
          </a:prstGeom>
          <a:solidFill>
            <a:schemeClr val="accent1"/>
          </a:solidFill>
          <a:ln w="25400" cap="flat" cmpd="sng">
            <a:solidFill>
              <a:srgbClr val="A1A1A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Meaning of the detected word</a:t>
            </a:r>
          </a:p>
        </p:txBody>
      </p:sp>
      <p:sp>
        <p:nvSpPr>
          <p:cNvPr id="265" name="Shape 265"/>
          <p:cNvSpPr/>
          <p:nvPr/>
        </p:nvSpPr>
        <p:spPr>
          <a:xfrm>
            <a:off x="6450575" y="2079150"/>
            <a:ext cx="1828800" cy="536400"/>
          </a:xfrm>
          <a:prstGeom prst="wedgeRoundRectCallout">
            <a:avLst>
              <a:gd name="adj1" fmla="val -41729"/>
              <a:gd name="adj2" fmla="val 118496"/>
              <a:gd name="adj3" fmla="val 16667"/>
            </a:avLst>
          </a:prstGeom>
          <a:solidFill>
            <a:schemeClr val="accent1"/>
          </a:solidFill>
          <a:ln w="25400" cap="flat" cmpd="sng">
            <a:solidFill>
              <a:srgbClr val="A1A1A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Co-ordinates of the detected word </a:t>
            </a:r>
          </a:p>
        </p:txBody>
      </p:sp>
      <p:sp>
        <p:nvSpPr>
          <p:cNvPr id="266" name="Shape 266"/>
          <p:cNvSpPr/>
          <p:nvPr/>
        </p:nvSpPr>
        <p:spPr>
          <a:xfrm>
            <a:off x="2438400" y="2514600"/>
            <a:ext cx="1524000" cy="381000"/>
          </a:xfrm>
          <a:prstGeom prst="wedgeRoundRectCallout">
            <a:avLst>
              <a:gd name="adj1" fmla="val -64415"/>
              <a:gd name="adj2" fmla="val -98285"/>
              <a:gd name="adj3" fmla="val 16667"/>
            </a:avLst>
          </a:prstGeom>
          <a:solidFill>
            <a:srgbClr val="DFDFDF"/>
          </a:solidFill>
          <a:ln w="25400" cap="flat" cmpd="sng">
            <a:solidFill>
              <a:srgbClr val="A1A1A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Bounding Box for “corporate”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1000"/>
                                        <p:tgtEl>
                                          <p:spTgt spid="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
                                        </p:tgtEl>
                                        <p:attrNameLst>
                                          <p:attrName>style.visibility</p:attrName>
                                        </p:attrNameLst>
                                      </p:cBhvr>
                                      <p:to>
                                        <p:strVal val="visible"/>
                                      </p:to>
                                    </p:set>
                                    <p:animEffect transition="in" filter="fade">
                                      <p:cBhvr>
                                        <p:cTn id="17" dur="1000"/>
                                        <p:tgtEl>
                                          <p:spTgt spid="2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fade">
                                      <p:cBhvr>
                                        <p:cTn id="22" dur="1000"/>
                                        <p:tgtEl>
                                          <p:spTgt spid="2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
                                        </p:tgtEl>
                                        <p:attrNameLst>
                                          <p:attrName>style.visibility</p:attrName>
                                        </p:attrNameLst>
                                      </p:cBhvr>
                                      <p:to>
                                        <p:strVal val="visible"/>
                                      </p:to>
                                    </p:set>
                                    <p:animEffect transition="in" filter="fade">
                                      <p:cBhvr>
                                        <p:cTn id="2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600" b="1" i="0" u="none" strike="noStrike" cap="none">
                <a:solidFill>
                  <a:schemeClr val="dk2"/>
                </a:solidFill>
                <a:latin typeface="Cabin"/>
                <a:ea typeface="Cabin"/>
                <a:cs typeface="Cabin"/>
                <a:sym typeface="Cabin"/>
              </a:rPr>
              <a:t>Challenges Faced</a:t>
            </a:r>
          </a:p>
        </p:txBody>
      </p:sp>
      <p:sp>
        <p:nvSpPr>
          <p:cNvPr id="272" name="Shape 272"/>
          <p:cNvSpPr txBox="1">
            <a:spLocks noGrp="1"/>
          </p:cNvSpPr>
          <p:nvPr>
            <p:ph type="body" idx="1"/>
          </p:nvPr>
        </p:nvSpPr>
        <p:spPr>
          <a:xfrm>
            <a:off x="1435600" y="1447800"/>
            <a:ext cx="7498199" cy="41196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chemeClr val="accent1"/>
              </a:buClr>
              <a:buSzPct val="100000"/>
              <a:buFont typeface="Calibri"/>
              <a:buChar char="●"/>
            </a:pPr>
            <a:r>
              <a:rPr lang="en-US" sz="2400" b="0" i="0" u="none" strike="noStrike" cap="none">
                <a:solidFill>
                  <a:schemeClr val="dk1"/>
                </a:solidFill>
                <a:latin typeface="Calibri"/>
                <a:ea typeface="Calibri"/>
                <a:cs typeface="Calibri"/>
                <a:sym typeface="Calibri"/>
              </a:rPr>
              <a:t>3D models are not available for free on the internet.</a:t>
            </a:r>
          </a:p>
          <a:p>
            <a:pPr marL="457200" marR="0" lvl="0" indent="-381000" algn="l" rtl="0">
              <a:lnSpc>
                <a:spcPct val="115000"/>
              </a:lnSpc>
              <a:spcBef>
                <a:spcPts val="0"/>
              </a:spcBef>
              <a:spcAft>
                <a:spcPts val="0"/>
              </a:spcAft>
              <a:buClr>
                <a:schemeClr val="accent1"/>
              </a:buClr>
              <a:buSzPct val="100000"/>
              <a:buFont typeface="Calibri"/>
              <a:buChar char="●"/>
            </a:pPr>
            <a:r>
              <a:rPr lang="en-US" sz="2400" b="0" i="0" u="none" strike="noStrike" cap="none">
                <a:solidFill>
                  <a:schemeClr val="dk1"/>
                </a:solidFill>
                <a:latin typeface="Calibri"/>
                <a:ea typeface="Calibri"/>
                <a:cs typeface="Calibri"/>
                <a:sym typeface="Calibri"/>
              </a:rPr>
              <a:t>API for Images and meaning of the word are not available.</a:t>
            </a:r>
          </a:p>
          <a:p>
            <a:pPr marL="457200" marR="0" lvl="0" indent="-381000" algn="l" rtl="0">
              <a:lnSpc>
                <a:spcPct val="115000"/>
              </a:lnSpc>
              <a:spcBef>
                <a:spcPts val="0"/>
              </a:spcBef>
              <a:spcAft>
                <a:spcPts val="0"/>
              </a:spcAft>
              <a:buClr>
                <a:schemeClr val="accent1"/>
              </a:buClr>
              <a:buSzPct val="100000"/>
              <a:buFont typeface="Calibri"/>
              <a:buChar char="●"/>
            </a:pPr>
            <a:r>
              <a:rPr lang="en-US" sz="2400" b="0" i="0" u="none" strike="noStrike" cap="none">
                <a:solidFill>
                  <a:schemeClr val="dk1"/>
                </a:solidFill>
                <a:latin typeface="Calibri"/>
                <a:ea typeface="Calibri"/>
                <a:cs typeface="Calibri"/>
                <a:sym typeface="Calibri"/>
              </a:rPr>
              <a:t>Downloading of the contents has to be done sequentially and through a mutex lock so that different words don’t start the download consequently.</a:t>
            </a:r>
          </a:p>
          <a:p>
            <a:pPr marL="457200" marR="0" lvl="0" indent="-381000" algn="l" rtl="0">
              <a:lnSpc>
                <a:spcPct val="115000"/>
              </a:lnSpc>
              <a:spcBef>
                <a:spcPts val="0"/>
              </a:spcBef>
              <a:spcAft>
                <a:spcPts val="0"/>
              </a:spcAft>
              <a:buClr>
                <a:schemeClr val="accent1"/>
              </a:buClr>
              <a:buSzPct val="100000"/>
              <a:buFont typeface="Calibri"/>
              <a:buChar char="●"/>
            </a:pPr>
            <a:r>
              <a:rPr lang="en-US" sz="2400" b="0" i="0" u="none" strike="noStrike" cap="none">
                <a:solidFill>
                  <a:schemeClr val="dk1"/>
                </a:solidFill>
                <a:latin typeface="Calibri"/>
                <a:ea typeface="Calibri"/>
                <a:cs typeface="Calibri"/>
                <a:sym typeface="Calibri"/>
              </a:rPr>
              <a:t>Downloading of content has to be done in a separate subroutine independent of per frame sequential execution otherwise frames freeze.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Activity Time-Chart</a:t>
            </a:r>
          </a:p>
        </p:txBody>
      </p:sp>
      <p:pic>
        <p:nvPicPr>
          <p:cNvPr id="278" name="Shape 278" descr="Capture.PNG"/>
          <p:cNvPicPr preferRelativeResize="0"/>
          <p:nvPr/>
        </p:nvPicPr>
        <p:blipFill rotWithShape="1">
          <a:blip r:embed="rId3">
            <a:alphaModFix/>
          </a:blip>
          <a:srcRect/>
          <a:stretch/>
        </p:blipFill>
        <p:spPr>
          <a:xfrm>
            <a:off x="1084399" y="1814799"/>
            <a:ext cx="7849298" cy="41423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041925" y="274650"/>
            <a:ext cx="7891799"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600" b="1" i="0" u="none" strike="noStrike" cap="none">
                <a:solidFill>
                  <a:schemeClr val="dk2"/>
                </a:solidFill>
                <a:latin typeface="Cabin"/>
                <a:ea typeface="Cabin"/>
                <a:cs typeface="Cabin"/>
                <a:sym typeface="Cabin"/>
              </a:rPr>
              <a:t>Hardware and Software Requirements</a:t>
            </a:r>
          </a:p>
        </p:txBody>
      </p:sp>
      <p:sp>
        <p:nvSpPr>
          <p:cNvPr id="284" name="Shape 284"/>
          <p:cNvSpPr txBox="1">
            <a:spLocks noGrp="1"/>
          </p:cNvSpPr>
          <p:nvPr>
            <p:ph type="body" idx="1"/>
          </p:nvPr>
        </p:nvSpPr>
        <p:spPr>
          <a:xfrm>
            <a:off x="1435608" y="1447800"/>
            <a:ext cx="7498080" cy="4800600"/>
          </a:xfrm>
          <a:prstGeom prst="rect">
            <a:avLst/>
          </a:prstGeom>
          <a:noFill/>
          <a:ln>
            <a:noFill/>
          </a:ln>
        </p:spPr>
        <p:txBody>
          <a:bodyPr lIns="91425" tIns="45700" rIns="91425" bIns="45700" anchor="t" anchorCtr="0">
            <a:noAutofit/>
          </a:bodyPr>
          <a:lstStyle/>
          <a:p>
            <a:pPr marL="365760" marR="0" lvl="0" indent="-289560" algn="l" rtl="0">
              <a:lnSpc>
                <a:spcPct val="90000"/>
              </a:lnSpc>
              <a:spcBef>
                <a:spcPts val="0"/>
              </a:spcBef>
              <a:spcAft>
                <a:spcPts val="0"/>
              </a:spcAft>
              <a:buClr>
                <a:schemeClr val="accent1"/>
              </a:buClr>
              <a:buSzPct val="25000"/>
              <a:buFont typeface="Noto Sans Symbols"/>
              <a:buNone/>
            </a:pPr>
            <a:r>
              <a:rPr lang="en-US" sz="1800" b="1" i="0" u="sng" strike="noStrike" cap="none">
                <a:solidFill>
                  <a:schemeClr val="dk1"/>
                </a:solidFill>
                <a:latin typeface="Cabin"/>
                <a:ea typeface="Cabin"/>
                <a:cs typeface="Cabin"/>
                <a:sym typeface="Cabin"/>
              </a:rPr>
              <a:t>Software/Tools</a:t>
            </a:r>
            <a:r>
              <a:rPr lang="en-US" sz="1800" b="0" i="0" u="sng" strike="noStrike" cap="none">
                <a:solidFill>
                  <a:schemeClr val="dk1"/>
                </a:solidFill>
                <a:latin typeface="Cabin"/>
                <a:ea typeface="Cabin"/>
                <a:cs typeface="Cabin"/>
                <a:sym typeface="Cabin"/>
              </a:rPr>
              <a:t> </a:t>
            </a:r>
            <a:r>
              <a:rPr lang="en-US" sz="1800" b="1" i="0" u="sng" strike="noStrike" cap="none">
                <a:solidFill>
                  <a:schemeClr val="dk1"/>
                </a:solidFill>
                <a:latin typeface="Cabin"/>
                <a:ea typeface="Cabin"/>
                <a:cs typeface="Cabin"/>
                <a:sym typeface="Cabin"/>
              </a:rPr>
              <a:t>:</a:t>
            </a:r>
          </a:p>
          <a:p>
            <a:pPr marL="365760" marR="0" lvl="0" indent="-289560" algn="l" rtl="0">
              <a:lnSpc>
                <a:spcPct val="9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C# Scripting</a:t>
            </a:r>
          </a:p>
          <a:p>
            <a:pPr marL="365760" marR="0" lvl="0" indent="-289560" algn="l" rtl="0">
              <a:lnSpc>
                <a:spcPct val="9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Unity 3D</a:t>
            </a:r>
          </a:p>
          <a:p>
            <a:pPr marL="365760" marR="0" lvl="0" indent="-289560" algn="l" rtl="0">
              <a:lnSpc>
                <a:spcPct val="9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Microsoft Visual Studio 2013 or later</a:t>
            </a:r>
          </a:p>
          <a:p>
            <a:pPr marL="365760" marR="0" lvl="0" indent="-289560" algn="l" rtl="0">
              <a:lnSpc>
                <a:spcPct val="9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Vuforia</a:t>
            </a:r>
          </a:p>
          <a:p>
            <a:pPr marL="365760" marR="0" lvl="0" indent="-289560" algn="l" rtl="0">
              <a:lnSpc>
                <a:spcPct val="9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Sublime Text</a:t>
            </a:r>
          </a:p>
          <a:p>
            <a:pPr marL="0" marR="0" lvl="0" indent="0" algn="l" rtl="0">
              <a:lnSpc>
                <a:spcPct val="90000"/>
              </a:lnSpc>
              <a:spcBef>
                <a:spcPts val="60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89560" algn="l" rtl="0">
              <a:lnSpc>
                <a:spcPct val="90000"/>
              </a:lnSpc>
              <a:spcBef>
                <a:spcPts val="600"/>
              </a:spcBef>
              <a:spcAft>
                <a:spcPts val="0"/>
              </a:spcAft>
              <a:buClr>
                <a:schemeClr val="accent1"/>
              </a:buClr>
              <a:buSzPct val="25000"/>
              <a:buFont typeface="Noto Sans Symbols"/>
              <a:buNone/>
            </a:pPr>
            <a:r>
              <a:rPr lang="en-US" sz="1800" b="1" i="0" u="sng" strike="noStrike" cap="none">
                <a:solidFill>
                  <a:schemeClr val="dk1"/>
                </a:solidFill>
                <a:latin typeface="Cabin"/>
                <a:ea typeface="Cabin"/>
                <a:cs typeface="Cabin"/>
                <a:sym typeface="Cabin"/>
              </a:rPr>
              <a:t>Other Requirements:</a:t>
            </a:r>
          </a:p>
          <a:p>
            <a:pPr marL="365760" marR="0" lvl="0" indent="-137159" algn="l" rtl="0">
              <a:lnSpc>
                <a:spcPct val="100000"/>
              </a:lnSpc>
              <a:spcBef>
                <a:spcPts val="600"/>
              </a:spcBef>
              <a:spcAft>
                <a:spcPts val="0"/>
              </a:spcAft>
              <a:buClr>
                <a:schemeClr val="accent1"/>
              </a:buClr>
              <a:buSzPct val="79999"/>
              <a:buFont typeface="Noto Sans Symbols"/>
              <a:buChar char="●"/>
            </a:pPr>
            <a:r>
              <a:rPr lang="en-US" sz="1800" b="0" i="0" u="none" strike="noStrike" cap="none">
                <a:solidFill>
                  <a:schemeClr val="dk1"/>
                </a:solidFill>
                <a:latin typeface="Cabin"/>
                <a:ea typeface="Cabin"/>
                <a:cs typeface="Cabin"/>
                <a:sym typeface="Cabin"/>
              </a:rPr>
              <a:t>Web Camera</a:t>
            </a:r>
          </a:p>
          <a:p>
            <a:pPr marL="365760" marR="0" lvl="0" indent="-137159" algn="l" rtl="0">
              <a:lnSpc>
                <a:spcPct val="100000"/>
              </a:lnSpc>
              <a:spcBef>
                <a:spcPts val="600"/>
              </a:spcBef>
              <a:spcAft>
                <a:spcPts val="0"/>
              </a:spcAft>
              <a:buClr>
                <a:schemeClr val="accent1"/>
              </a:buClr>
              <a:buSzPct val="79999"/>
              <a:buFont typeface="Noto Sans Symbols"/>
              <a:buChar char="●"/>
            </a:pPr>
            <a:r>
              <a:rPr lang="en-US" sz="1800" i="0" u="none" strike="noStrike" cap="none">
                <a:solidFill>
                  <a:schemeClr val="dk1"/>
                </a:solidFill>
                <a:latin typeface="Cabin"/>
                <a:ea typeface="Cabin"/>
                <a:cs typeface="Cabin"/>
                <a:sym typeface="Cabin"/>
              </a:rPr>
              <a:t>OS</a:t>
            </a:r>
            <a:r>
              <a:rPr lang="en-US" sz="1800" b="0" i="0" u="none" strike="noStrike" cap="none">
                <a:solidFill>
                  <a:schemeClr val="dk1"/>
                </a:solidFill>
                <a:latin typeface="Cabin"/>
                <a:ea typeface="Cabin"/>
                <a:cs typeface="Cabin"/>
                <a:sym typeface="Cabin"/>
              </a:rPr>
              <a:t>: Windows 7 SP1+, 8, 10; Mac OS X 10.8+,Android</a:t>
            </a:r>
          </a:p>
          <a:p>
            <a:pPr marL="365760" marR="0" lvl="0" indent="-137159" algn="l" rtl="0">
              <a:lnSpc>
                <a:spcPct val="100000"/>
              </a:lnSpc>
              <a:spcBef>
                <a:spcPts val="600"/>
              </a:spcBef>
              <a:spcAft>
                <a:spcPts val="0"/>
              </a:spcAft>
              <a:buClr>
                <a:schemeClr val="accent1"/>
              </a:buClr>
              <a:buSzPct val="79999"/>
              <a:buFont typeface="Noto Sans Symbols"/>
              <a:buChar char="●"/>
            </a:pPr>
            <a:r>
              <a:rPr lang="en-US" sz="1800" i="0" u="none" strike="noStrike" cap="none">
                <a:solidFill>
                  <a:schemeClr val="dk1"/>
                </a:solidFill>
                <a:latin typeface="Cabin"/>
                <a:ea typeface="Cabin"/>
                <a:cs typeface="Cabin"/>
                <a:sym typeface="Cabin"/>
              </a:rPr>
              <a:t>GPU</a:t>
            </a:r>
            <a:r>
              <a:rPr lang="en-US" sz="1800" b="0" i="0" u="none" strike="noStrike" cap="none">
                <a:solidFill>
                  <a:schemeClr val="dk1"/>
                </a:solidFill>
                <a:latin typeface="Cabin"/>
                <a:ea typeface="Cabin"/>
                <a:cs typeface="Cabin"/>
                <a:sym typeface="Cabin"/>
              </a:rPr>
              <a:t>: Graphics card with DX9 or DX11 with feature level 9.3 capabilities</a:t>
            </a:r>
          </a:p>
          <a:p>
            <a:pPr marL="365760" marR="0" lvl="0" indent="-289560" algn="l" rtl="0">
              <a:lnSpc>
                <a:spcPct val="90000"/>
              </a:lnSpc>
              <a:spcBef>
                <a:spcPts val="60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89560" algn="l" rtl="0">
              <a:lnSpc>
                <a:spcPct val="90000"/>
              </a:lnSpc>
              <a:spcBef>
                <a:spcPts val="60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800" b="1" i="0" u="none" strike="noStrike" cap="none">
                <a:solidFill>
                  <a:schemeClr val="dk2"/>
                </a:solidFill>
                <a:latin typeface="Cabin"/>
                <a:ea typeface="Cabin"/>
                <a:cs typeface="Cabin"/>
                <a:sym typeface="Cabin"/>
              </a:rPr>
              <a:t>Future Scope</a:t>
            </a:r>
          </a:p>
        </p:txBody>
      </p:sp>
      <p:sp>
        <p:nvSpPr>
          <p:cNvPr id="290" name="Shape 290"/>
          <p:cNvSpPr txBox="1">
            <a:spLocks noGrp="1"/>
          </p:cNvSpPr>
          <p:nvPr>
            <p:ph type="body" idx="1"/>
          </p:nvPr>
        </p:nvSpPr>
        <p:spPr>
          <a:xfrm>
            <a:off x="1435608" y="1447800"/>
            <a:ext cx="7498199" cy="48006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chemeClr val="accent1"/>
              </a:buClr>
              <a:buSzPct val="80000"/>
              <a:buFont typeface="Cabin"/>
              <a:buChar char="●"/>
            </a:pPr>
            <a:r>
              <a:rPr lang="en-US" sz="2400" b="0" i="0" u="none" strike="noStrike" cap="none">
                <a:solidFill>
                  <a:schemeClr val="dk1"/>
                </a:solidFill>
                <a:latin typeface="Cabin"/>
                <a:ea typeface="Cabin"/>
                <a:cs typeface="Cabin"/>
                <a:sym typeface="Cabin"/>
              </a:rPr>
              <a:t>By extending our project to use 3D Models and/or Videos it will open another dimension in how we understand our day to day words we come across.</a:t>
            </a:r>
          </a:p>
          <a:p>
            <a:pPr marL="457200" marR="0" lvl="0" indent="-381000" algn="l" rtl="0">
              <a:lnSpc>
                <a:spcPct val="115000"/>
              </a:lnSpc>
              <a:spcBef>
                <a:spcPts val="0"/>
              </a:spcBef>
              <a:spcAft>
                <a:spcPts val="0"/>
              </a:spcAft>
              <a:buClr>
                <a:schemeClr val="accent1"/>
              </a:buClr>
              <a:buSzPct val="100000"/>
              <a:buFont typeface="Cabin"/>
              <a:buChar char="●"/>
            </a:pPr>
            <a:r>
              <a:rPr lang="en-US" sz="2400" b="0" i="0" u="none" strike="noStrike" cap="none">
                <a:solidFill>
                  <a:schemeClr val="dk1"/>
                </a:solidFill>
                <a:latin typeface="Cabin"/>
                <a:ea typeface="Cabin"/>
                <a:cs typeface="Cabin"/>
                <a:sym typeface="Cabin"/>
              </a:rPr>
              <a:t>We can build a central database on cloud storing images, videos, 3d model, meaning related to word which will further make rendering of object in augmented reality real fast.</a:t>
            </a:r>
          </a:p>
          <a:p>
            <a:pPr marL="457200" marR="0" lvl="0" indent="-381000" algn="l" rtl="0">
              <a:lnSpc>
                <a:spcPct val="115000"/>
              </a:lnSpc>
              <a:spcBef>
                <a:spcPts val="0"/>
              </a:spcBef>
              <a:spcAft>
                <a:spcPts val="0"/>
              </a:spcAft>
              <a:buClr>
                <a:schemeClr val="accent1"/>
              </a:buClr>
              <a:buSzPct val="100000"/>
              <a:buFont typeface="Cabin"/>
              <a:buChar char="●"/>
            </a:pPr>
            <a:r>
              <a:rPr lang="en-US" sz="2400" b="0" i="0" u="none" strike="noStrike" cap="none">
                <a:solidFill>
                  <a:schemeClr val="dk1"/>
                </a:solidFill>
                <a:latin typeface="Cabin"/>
                <a:ea typeface="Cabin"/>
                <a:cs typeface="Cabin"/>
                <a:sym typeface="Cabin"/>
              </a:rPr>
              <a:t>Support for different languages apart from english will enable people across world to use the app.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Conclusion</a:t>
            </a:r>
          </a:p>
        </p:txBody>
      </p:sp>
      <p:sp>
        <p:nvSpPr>
          <p:cNvPr id="296" name="Shape 296"/>
          <p:cNvSpPr txBox="1">
            <a:spLocks noGrp="1"/>
          </p:cNvSpPr>
          <p:nvPr>
            <p:ph type="body" idx="1"/>
          </p:nvPr>
        </p:nvSpPr>
        <p:spPr>
          <a:xfrm>
            <a:off x="1435608" y="1447800"/>
            <a:ext cx="7498080" cy="4800600"/>
          </a:xfrm>
          <a:prstGeom prst="rect">
            <a:avLst/>
          </a:prstGeom>
          <a:noFill/>
          <a:ln>
            <a:noFill/>
          </a:ln>
        </p:spPr>
        <p:txBody>
          <a:bodyPr lIns="91425" tIns="45700" rIns="91425" bIns="45700" anchor="t" anchorCtr="0">
            <a:noAutofit/>
          </a:bodyPr>
          <a:lstStyle/>
          <a:p>
            <a:pPr marL="365760" marR="0" lvl="0" indent="-289560" algn="l" rtl="0">
              <a:lnSpc>
                <a:spcPct val="90000"/>
              </a:lnSpc>
              <a:spcBef>
                <a:spcPts val="0"/>
              </a:spcBef>
              <a:spcAft>
                <a:spcPts val="0"/>
              </a:spcAft>
              <a:buClr>
                <a:schemeClr val="accent1"/>
              </a:buClr>
              <a:buSzPct val="100000"/>
              <a:buFont typeface="Noto Sans Symbols"/>
              <a:buChar char="●"/>
            </a:pPr>
            <a:r>
              <a:rPr lang="en-US" sz="2400" b="0" i="0" u="none" strike="noStrike" cap="none">
                <a:solidFill>
                  <a:schemeClr val="dk1"/>
                </a:solidFill>
                <a:latin typeface="Cabin"/>
                <a:ea typeface="Cabin"/>
                <a:cs typeface="Cabin"/>
                <a:sym typeface="Cabin"/>
              </a:rPr>
              <a:t>We successfully implemented real time text recognition for about one million English words in the Vuforia word list.</a:t>
            </a:r>
          </a:p>
          <a:p>
            <a:pPr marL="0" marR="0" lvl="0" indent="0" algn="l" rtl="0">
              <a:lnSpc>
                <a:spcPct val="90000"/>
              </a:lnSpc>
              <a:spcBef>
                <a:spcPts val="0"/>
              </a:spcBef>
              <a:spcAft>
                <a:spcPts val="0"/>
              </a:spcAft>
              <a:buClr>
                <a:schemeClr val="accent1"/>
              </a:buClr>
              <a:buSzPct val="25000"/>
              <a:buFont typeface="Noto Sans Symbols"/>
              <a:buNone/>
            </a:pPr>
            <a:endParaRPr sz="2400" b="0" i="0" u="none" strike="noStrike" cap="none">
              <a:solidFill>
                <a:schemeClr val="dk1"/>
              </a:solidFill>
              <a:latin typeface="Cabin"/>
              <a:ea typeface="Cabin"/>
              <a:cs typeface="Cabin"/>
              <a:sym typeface="Cabin"/>
            </a:endParaRPr>
          </a:p>
          <a:p>
            <a:pPr marL="365760" marR="0" lvl="0" indent="-289560" algn="l" rtl="0">
              <a:lnSpc>
                <a:spcPct val="90000"/>
              </a:lnSpc>
              <a:spcBef>
                <a:spcPts val="0"/>
              </a:spcBef>
              <a:spcAft>
                <a:spcPts val="0"/>
              </a:spcAft>
              <a:buClr>
                <a:schemeClr val="accent1"/>
              </a:buClr>
              <a:buSzPct val="100000"/>
              <a:buFont typeface="Noto Sans Symbols"/>
              <a:buChar char="●"/>
            </a:pPr>
            <a:r>
              <a:rPr lang="en-US" sz="2400" b="0" i="0" u="none" strike="noStrike" cap="none">
                <a:solidFill>
                  <a:schemeClr val="dk1"/>
                </a:solidFill>
                <a:latin typeface="Cabin"/>
                <a:ea typeface="Cabin"/>
                <a:cs typeface="Cabin"/>
                <a:sym typeface="Cabin"/>
              </a:rPr>
              <a:t>We further extended our algorithm for dynamic web crawling of meaning(from thefreedictionary.com) and image(from Google Images) of the detected words in the region of interest.</a:t>
            </a:r>
          </a:p>
          <a:p>
            <a:pPr marL="0" marR="0" lvl="0" indent="0" algn="l" rtl="0">
              <a:lnSpc>
                <a:spcPct val="90000"/>
              </a:lnSpc>
              <a:spcBef>
                <a:spcPts val="0"/>
              </a:spcBef>
              <a:spcAft>
                <a:spcPts val="0"/>
              </a:spcAft>
              <a:buClr>
                <a:schemeClr val="accent1"/>
              </a:buClr>
              <a:buSzPct val="25000"/>
              <a:buFont typeface="Noto Sans Symbols"/>
              <a:buNone/>
            </a:pPr>
            <a:endParaRPr sz="2400" b="0" i="0" u="none" strike="noStrike" cap="none">
              <a:solidFill>
                <a:schemeClr val="dk1"/>
              </a:solidFill>
              <a:latin typeface="Cabin"/>
              <a:ea typeface="Cabin"/>
              <a:cs typeface="Cabin"/>
              <a:sym typeface="Cabin"/>
            </a:endParaRPr>
          </a:p>
          <a:p>
            <a:pPr marL="365760" marR="0" lvl="0" indent="-289560" algn="l" rtl="0">
              <a:lnSpc>
                <a:spcPct val="90000"/>
              </a:lnSpc>
              <a:spcBef>
                <a:spcPts val="600"/>
              </a:spcBef>
              <a:spcAft>
                <a:spcPts val="0"/>
              </a:spcAft>
              <a:buClr>
                <a:schemeClr val="accent1"/>
              </a:buClr>
              <a:buSzPct val="100000"/>
              <a:buFont typeface="Noto Sans Symbols"/>
              <a:buChar char="●"/>
            </a:pPr>
            <a:r>
              <a:rPr lang="en-US" sz="2400" b="0" i="0" u="none" strike="noStrike" cap="none">
                <a:solidFill>
                  <a:schemeClr val="dk1"/>
                </a:solidFill>
                <a:latin typeface="Cabin"/>
                <a:ea typeface="Cabin"/>
                <a:cs typeface="Cabin"/>
                <a:sym typeface="Cabin"/>
              </a:rPr>
              <a:t>We next positioned the crawled content relative to the detected word  at runtime in augmented reality.</a:t>
            </a:r>
          </a:p>
          <a:p>
            <a:pPr marL="365760" marR="0" lvl="0" indent="-289560" algn="l" rtl="0">
              <a:lnSpc>
                <a:spcPct val="90000"/>
              </a:lnSpc>
              <a:spcBef>
                <a:spcPts val="600"/>
              </a:spcBef>
              <a:spcAft>
                <a:spcPts val="0"/>
              </a:spcAft>
              <a:buClr>
                <a:schemeClr val="accent1"/>
              </a:buClr>
              <a:buSzPct val="25000"/>
              <a:buFont typeface="Noto Sans Symbols"/>
              <a:buNone/>
            </a:pPr>
            <a:endParaRPr sz="2400" b="0" i="0" u="none" strike="noStrike" cap="none">
              <a:solidFill>
                <a:schemeClr val="dk1"/>
              </a:solidFill>
              <a:latin typeface="Cabin"/>
              <a:ea typeface="Cabin"/>
              <a:cs typeface="Cabin"/>
              <a:sym typeface="Cab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1447800" y="0"/>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REFERENCES :</a:t>
            </a:r>
          </a:p>
        </p:txBody>
      </p:sp>
      <p:sp>
        <p:nvSpPr>
          <p:cNvPr id="302" name="Shape 302"/>
          <p:cNvSpPr txBox="1">
            <a:spLocks noGrp="1"/>
          </p:cNvSpPr>
          <p:nvPr>
            <p:ph type="body" idx="1"/>
          </p:nvPr>
        </p:nvSpPr>
        <p:spPr>
          <a:xfrm>
            <a:off x="1295400" y="1143000"/>
            <a:ext cx="7498199" cy="5046300"/>
          </a:xfrm>
          <a:prstGeom prst="rect">
            <a:avLst/>
          </a:prstGeom>
          <a:noFill/>
          <a:ln>
            <a:noFill/>
          </a:ln>
        </p:spPr>
        <p:txBody>
          <a:bodyPr lIns="91425" tIns="45700" rIns="91425" bIns="45700" anchor="t" anchorCtr="0">
            <a:noAutofit/>
          </a:bodyPr>
          <a:lstStyle/>
          <a:p>
            <a:pPr marL="365760" marR="0" lvl="0" indent="-137159" algn="l" rtl="0">
              <a:lnSpc>
                <a:spcPct val="100000"/>
              </a:lnSpc>
              <a:spcBef>
                <a:spcPts val="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[1] Hideaki Uchiyama, Eric Marchand;”</a:t>
            </a:r>
            <a:r>
              <a:rPr lang="en-US" sz="2000" b="0" i="1" u="none" strike="noStrike" cap="none">
                <a:solidFill>
                  <a:schemeClr val="dk1"/>
                </a:solidFill>
                <a:latin typeface="Cabin"/>
                <a:ea typeface="Cabin"/>
                <a:cs typeface="Cabin"/>
                <a:sym typeface="Cabin"/>
              </a:rPr>
              <a:t> </a:t>
            </a:r>
            <a:r>
              <a:rPr lang="en-US" sz="2000" b="0" i="0" u="none" strike="noStrike" cap="none">
                <a:solidFill>
                  <a:schemeClr val="dk1"/>
                </a:solidFill>
                <a:latin typeface="Cabin"/>
                <a:ea typeface="Cabin"/>
                <a:cs typeface="Cabin"/>
                <a:sym typeface="Cabin"/>
              </a:rPr>
              <a:t>Object Detection and Pose Tracking for Augmented Reality:Recent Approaches”</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[2] Youngo Lee, Jongmyong Choyee, ”Tideland Animal AR:Superimposing 3D Animal Models to user defined targets for Augmented Reality Game”</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[3] Marc Petter, Victor Fragoso, Matthew Turk, Charles Baur, “Automatic text detection for mobile augmented reality translation”</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[4]</a:t>
            </a:r>
            <a:r>
              <a:rPr lang="en-US" sz="2000"/>
              <a:t>h</a:t>
            </a:r>
            <a:r>
              <a:rPr lang="en-US" sz="2000" b="0" i="0" u="none" strike="noStrike" cap="none">
                <a:solidFill>
                  <a:schemeClr val="dk1"/>
                </a:solidFill>
                <a:latin typeface="Cabin"/>
                <a:ea typeface="Cabin"/>
                <a:cs typeface="Cabin"/>
                <a:sym typeface="Cabin"/>
              </a:rPr>
              <a:t>ttps://unity3d.com/learn/tutorials/topics/scripting/coding-unity-absolute-beginner</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[5] https://library.vuforia.com/tutorials</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[6] http://www.thefreedictionary.com</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[7] https://docs.unity3d.com/Manual/UnityManual.html</a:t>
            </a:r>
          </a:p>
          <a:p>
            <a:pPr marL="365760" marR="0" lvl="0" indent="-137159" algn="l" rtl="0">
              <a:lnSpc>
                <a:spcPct val="100000"/>
              </a:lnSpc>
              <a:spcBef>
                <a:spcPts val="600"/>
              </a:spcBef>
              <a:spcAft>
                <a:spcPts val="0"/>
              </a:spcAft>
              <a:buClr>
                <a:schemeClr val="accent1"/>
              </a:buClr>
              <a:buSzPct val="25000"/>
              <a:buFont typeface="Noto Sans Symbols"/>
              <a:buNone/>
            </a:pPr>
            <a:r>
              <a:rPr lang="en-US" sz="2000" b="0" i="0" u="none" strike="noStrike" cap="none">
                <a:solidFill>
                  <a:schemeClr val="dk1"/>
                </a:solidFill>
                <a:latin typeface="Cabin"/>
                <a:ea typeface="Cabin"/>
                <a:cs typeface="Cabin"/>
                <a:sym typeface="Cabin"/>
              </a:rPr>
              <a:t>[8]https://library.vuforia.com/articles/Solution/How-To-Implement-Text-Recognition-in-Unity</a:t>
            </a:r>
          </a:p>
          <a:p>
            <a:pPr marL="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PROBLEM DEFINITION</a:t>
            </a:r>
          </a:p>
        </p:txBody>
      </p:sp>
      <p:sp>
        <p:nvSpPr>
          <p:cNvPr id="107" name="Shape 107"/>
          <p:cNvSpPr txBox="1">
            <a:spLocks noGrp="1"/>
          </p:cNvSpPr>
          <p:nvPr>
            <p:ph type="body" idx="1"/>
          </p:nvPr>
        </p:nvSpPr>
        <p:spPr>
          <a:xfrm>
            <a:off x="1435608" y="1447800"/>
            <a:ext cx="7498080" cy="4800600"/>
          </a:xfrm>
          <a:prstGeom prst="rect">
            <a:avLst/>
          </a:prstGeom>
          <a:noFill/>
          <a:ln>
            <a:noFill/>
          </a:ln>
        </p:spPr>
        <p:txBody>
          <a:bodyPr lIns="91425" tIns="45700" rIns="91425" bIns="45700" anchor="t" anchorCtr="0">
            <a:noAutofit/>
          </a:bodyPr>
          <a:lstStyle/>
          <a:p>
            <a:pPr marL="0" marR="0" lvl="0" indent="0" algn="just" rtl="0">
              <a:lnSpc>
                <a:spcPct val="115000"/>
              </a:lnSpc>
              <a:spcBef>
                <a:spcPts val="0"/>
              </a:spcBef>
              <a:spcAft>
                <a:spcPts val="0"/>
              </a:spcAft>
              <a:buClr>
                <a:schemeClr val="accent1"/>
              </a:buClr>
              <a:buSzPct val="25000"/>
              <a:buFont typeface="Noto Sans Symbols"/>
              <a:buNone/>
            </a:pPr>
            <a:r>
              <a:rPr lang="en-US" sz="2400" b="0" i="0" u="none" strike="noStrike" cap="none">
                <a:solidFill>
                  <a:schemeClr val="dk1"/>
                </a:solidFill>
                <a:latin typeface="Cabin"/>
                <a:ea typeface="Cabin"/>
                <a:cs typeface="Cabin"/>
                <a:sym typeface="Cabin"/>
              </a:rPr>
              <a:t>To build an interactive, and dynamic software which -</a:t>
            </a:r>
          </a:p>
          <a:p>
            <a:pPr marL="457200" marR="0" lvl="0" indent="-381000" algn="just" rtl="0">
              <a:lnSpc>
                <a:spcPct val="115000"/>
              </a:lnSpc>
              <a:spcBef>
                <a:spcPts val="0"/>
              </a:spcBef>
              <a:spcAft>
                <a:spcPts val="0"/>
              </a:spcAft>
              <a:buClr>
                <a:schemeClr val="accent1"/>
              </a:buClr>
              <a:buSzPct val="100000"/>
              <a:buFont typeface="Noto Sans Symbols"/>
              <a:buChar char="●"/>
            </a:pPr>
            <a:r>
              <a:rPr lang="en-US" sz="2400" b="0" i="0" u="none" strike="noStrike" cap="none">
                <a:solidFill>
                  <a:schemeClr val="dk1"/>
                </a:solidFill>
                <a:latin typeface="Cabin"/>
                <a:ea typeface="Cabin"/>
                <a:cs typeface="Cabin"/>
                <a:sym typeface="Cabin"/>
              </a:rPr>
              <a:t>recognizes printed English words, crawls web in real time downloading meaning of the word and reference images. </a:t>
            </a:r>
          </a:p>
          <a:p>
            <a:pPr marL="457200" marR="0" lvl="0" indent="-381000" algn="just" rtl="0">
              <a:lnSpc>
                <a:spcPct val="115000"/>
              </a:lnSpc>
              <a:spcBef>
                <a:spcPts val="0"/>
              </a:spcBef>
              <a:spcAft>
                <a:spcPts val="0"/>
              </a:spcAft>
              <a:buClr>
                <a:schemeClr val="accent1"/>
              </a:buClr>
              <a:buSzPct val="100000"/>
              <a:buFont typeface="Noto Sans Symbols"/>
              <a:buChar char="●"/>
            </a:pPr>
            <a:r>
              <a:rPr lang="en-US" sz="2400" b="0" i="0" u="none" strike="noStrike" cap="none">
                <a:solidFill>
                  <a:schemeClr val="dk1"/>
                </a:solidFill>
                <a:latin typeface="Cabin"/>
                <a:ea typeface="Cabin"/>
                <a:cs typeface="Cabin"/>
                <a:sym typeface="Cabin"/>
              </a:rPr>
              <a:t>Positions the crawled content relative to text recognized in augmented reality.</a:t>
            </a:r>
          </a:p>
          <a:p>
            <a:pPr marL="365760" marR="0" lvl="0" indent="-289560" algn="just" rtl="0">
              <a:lnSpc>
                <a:spcPct val="100000"/>
              </a:lnSpc>
              <a:spcBef>
                <a:spcPts val="0"/>
              </a:spcBef>
              <a:spcAft>
                <a:spcPts val="0"/>
              </a:spcAft>
              <a:buClr>
                <a:schemeClr val="accent1"/>
              </a:buClr>
              <a:buSzPct val="25000"/>
              <a:buFont typeface="Noto Sans Symbols"/>
              <a:buNone/>
            </a:pPr>
            <a:endParaRPr sz="2400" b="0" i="0" u="none" strike="noStrike" cap="none">
              <a:solidFill>
                <a:schemeClr val="dk1"/>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371600" y="2590800"/>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5400" b="1" i="0" u="none" strike="noStrike" cap="none">
                <a:solidFill>
                  <a:schemeClr val="dk2"/>
                </a:solidFill>
                <a:latin typeface="Cabin"/>
                <a:ea typeface="Cabin"/>
                <a:cs typeface="Cabin"/>
                <a:sym typeface="Cabin"/>
              </a:rPr>
              <a:t>	   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OBJECTIVES</a:t>
            </a:r>
            <a:r>
              <a:rPr lang="en-US" sz="4300" b="0" i="0" u="none" strike="noStrike" cap="none">
                <a:solidFill>
                  <a:schemeClr val="dk2"/>
                </a:solidFill>
                <a:latin typeface="Cabin"/>
                <a:ea typeface="Cabin"/>
                <a:cs typeface="Cabin"/>
                <a:sym typeface="Cabin"/>
              </a:rPr>
              <a:t>		</a:t>
            </a:r>
          </a:p>
        </p:txBody>
      </p:sp>
      <p:sp>
        <p:nvSpPr>
          <p:cNvPr id="113" name="Shape 113"/>
          <p:cNvSpPr txBox="1">
            <a:spLocks noGrp="1"/>
          </p:cNvSpPr>
          <p:nvPr>
            <p:ph type="body" idx="1"/>
          </p:nvPr>
        </p:nvSpPr>
        <p:spPr>
          <a:xfrm>
            <a:off x="1435608" y="1447800"/>
            <a:ext cx="7498080" cy="48006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2400" b="0" i="0" u="none" strike="noStrike" cap="none">
                <a:solidFill>
                  <a:schemeClr val="dk1"/>
                </a:solidFill>
                <a:latin typeface="Cabin"/>
                <a:ea typeface="Cabin"/>
                <a:cs typeface="Cabin"/>
                <a:sym typeface="Cabin"/>
              </a:rPr>
              <a:t>We intend to make an efficient software :</a:t>
            </a:r>
          </a:p>
          <a:p>
            <a:pPr marL="457200" marR="0" lvl="0" indent="-381000" algn="l" rtl="0">
              <a:lnSpc>
                <a:spcPct val="100000"/>
              </a:lnSpc>
              <a:spcBef>
                <a:spcPts val="0"/>
              </a:spcBef>
              <a:spcAft>
                <a:spcPts val="0"/>
              </a:spcAft>
              <a:buClr>
                <a:schemeClr val="accent1"/>
              </a:buClr>
              <a:buSzPct val="100000"/>
              <a:buFont typeface="Noto Sans Symbols"/>
              <a:buChar char="●"/>
            </a:pPr>
            <a:r>
              <a:rPr lang="en-US" sz="2400" b="0" i="0" u="none" strike="noStrike" cap="none">
                <a:solidFill>
                  <a:schemeClr val="dk1"/>
                </a:solidFill>
                <a:latin typeface="Cabin"/>
                <a:ea typeface="Cabin"/>
                <a:cs typeface="Cabin"/>
                <a:sym typeface="Cabin"/>
              </a:rPr>
              <a:t>To be accurate enough to recognise as many words of  English text.</a:t>
            </a:r>
          </a:p>
          <a:p>
            <a:pPr marL="457200" marR="0" lvl="0" indent="-381000" algn="l" rtl="0">
              <a:lnSpc>
                <a:spcPct val="100000"/>
              </a:lnSpc>
              <a:spcBef>
                <a:spcPts val="0"/>
              </a:spcBef>
              <a:spcAft>
                <a:spcPts val="0"/>
              </a:spcAft>
              <a:buClr>
                <a:schemeClr val="accent1"/>
              </a:buClr>
              <a:buSzPct val="100000"/>
              <a:buFont typeface="Cabin"/>
              <a:buChar char="●"/>
            </a:pPr>
            <a:r>
              <a:rPr lang="en-US" sz="2400" b="0" i="0" u="none" strike="noStrike" cap="none">
                <a:solidFill>
                  <a:schemeClr val="dk1"/>
                </a:solidFill>
                <a:latin typeface="Cabin"/>
                <a:ea typeface="Cabin"/>
                <a:cs typeface="Cabin"/>
                <a:sym typeface="Cabin"/>
              </a:rPr>
              <a:t>Should be lightweight so it can be operated on mobile devices.</a:t>
            </a:r>
          </a:p>
          <a:p>
            <a:pPr marL="457200" marR="0" lvl="0" indent="-381000" algn="l" rtl="0">
              <a:lnSpc>
                <a:spcPct val="100000"/>
              </a:lnSpc>
              <a:spcBef>
                <a:spcPts val="0"/>
              </a:spcBef>
              <a:spcAft>
                <a:spcPts val="0"/>
              </a:spcAft>
              <a:buClr>
                <a:schemeClr val="accent1"/>
              </a:buClr>
              <a:buSzPct val="100000"/>
              <a:buFont typeface="Cabin"/>
              <a:buChar char="●"/>
            </a:pPr>
            <a:r>
              <a:rPr lang="en-US" sz="2400" b="0" i="0" u="none" strike="noStrike" cap="none">
                <a:solidFill>
                  <a:schemeClr val="dk1"/>
                </a:solidFill>
                <a:latin typeface="Cabin"/>
                <a:ea typeface="Cabin"/>
                <a:cs typeface="Cabin"/>
                <a:sym typeface="Cabin"/>
              </a:rPr>
              <a:t>To be dynamic so as to crawl the web and download the meaning and image specific to any given English word.</a:t>
            </a:r>
          </a:p>
          <a:p>
            <a:pPr marL="457200" marR="0" lvl="0" indent="-381000" algn="l" rtl="0">
              <a:lnSpc>
                <a:spcPct val="100000"/>
              </a:lnSpc>
              <a:spcBef>
                <a:spcPts val="0"/>
              </a:spcBef>
              <a:spcAft>
                <a:spcPts val="0"/>
              </a:spcAft>
              <a:buClr>
                <a:schemeClr val="accent1"/>
              </a:buClr>
              <a:buSzPct val="100000"/>
              <a:buFont typeface="Cabin"/>
              <a:buChar char="●"/>
            </a:pPr>
            <a:r>
              <a:rPr lang="en-US" sz="2400" b="0" i="0" u="none" strike="noStrike" cap="none">
                <a:solidFill>
                  <a:schemeClr val="dk1"/>
                </a:solidFill>
                <a:latin typeface="Cabin"/>
                <a:ea typeface="Cabin"/>
                <a:cs typeface="Cabin"/>
                <a:sym typeface="Cabin"/>
              </a:rPr>
              <a:t>To use power of augmented reality to make understanding of words more useful by attaching virtual objects(meaning, models/ images) with the trackable text in the region of interest.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INTRODUCTION	</a:t>
            </a:r>
          </a:p>
        </p:txBody>
      </p:sp>
      <p:sp>
        <p:nvSpPr>
          <p:cNvPr id="119" name="Shape 119"/>
          <p:cNvSpPr txBox="1">
            <a:spLocks noGrp="1"/>
          </p:cNvSpPr>
          <p:nvPr>
            <p:ph type="body" idx="1"/>
          </p:nvPr>
        </p:nvSpPr>
        <p:spPr>
          <a:xfrm>
            <a:off x="1435608" y="1447800"/>
            <a:ext cx="7498080" cy="4800600"/>
          </a:xfrm>
          <a:prstGeom prst="rect">
            <a:avLst/>
          </a:prstGeom>
          <a:noFill/>
          <a:ln>
            <a:noFill/>
          </a:ln>
        </p:spPr>
        <p:txBody>
          <a:bodyPr lIns="91425" tIns="45700" rIns="91425" bIns="45700" anchor="t" anchorCtr="0">
            <a:noAutofit/>
          </a:bodyPr>
          <a:lstStyle/>
          <a:p>
            <a:pPr marL="365760" marR="0" lvl="0" indent="-264160" algn="l" rtl="0">
              <a:lnSpc>
                <a:spcPct val="100000"/>
              </a:lnSpc>
              <a:spcBef>
                <a:spcPts val="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While reading whenever we come across words whose meaning is unclear to us, each time we have to refer to a paper dictionary or open a dictionary app, type the word and what we get is only  the meaning of the word in written form.</a:t>
            </a:r>
          </a:p>
          <a:p>
            <a:pPr marL="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64160" algn="l" rtl="0">
              <a:lnSpc>
                <a:spcPct val="10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We present a more realistic form of visual dictionary that let's you visualize and feel the meaning  and model or illustration of the word without the effort of searching or typing, just by hovering over your camera over the printed word.</a:t>
            </a:r>
          </a:p>
          <a:p>
            <a:pPr marL="0" marR="0" lvl="0" indent="0" algn="l" rtl="0">
              <a:lnSpc>
                <a:spcPct val="100000"/>
              </a:lnSpc>
              <a:spcBef>
                <a:spcPts val="60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64160" algn="l" rtl="0">
              <a:lnSpc>
                <a:spcPct val="10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Also the illustrations are displayed in the real world alongside the queried word using augmented reality so that you can also feel and visualize them.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MOTIVATION</a:t>
            </a:r>
          </a:p>
        </p:txBody>
      </p:sp>
      <p:sp>
        <p:nvSpPr>
          <p:cNvPr id="125" name="Shape 125"/>
          <p:cNvSpPr txBox="1">
            <a:spLocks noGrp="1"/>
          </p:cNvSpPr>
          <p:nvPr>
            <p:ph type="body" idx="1"/>
          </p:nvPr>
        </p:nvSpPr>
        <p:spPr>
          <a:xfrm>
            <a:off x="1435608" y="1447800"/>
            <a:ext cx="7498080" cy="4800600"/>
          </a:xfrm>
          <a:prstGeom prst="rect">
            <a:avLst/>
          </a:prstGeom>
          <a:noFill/>
          <a:ln>
            <a:noFill/>
          </a:ln>
        </p:spPr>
        <p:txBody>
          <a:bodyPr lIns="91425" tIns="45700" rIns="91425" bIns="45700" anchor="t" anchorCtr="0">
            <a:noAutofit/>
          </a:bodyPr>
          <a:lstStyle/>
          <a:p>
            <a:pPr marL="365760" marR="0" lvl="0" indent="-289560" algn="l" rtl="0">
              <a:lnSpc>
                <a:spcPct val="100000"/>
              </a:lnSpc>
              <a:spcBef>
                <a:spcPts val="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Augmented reality has many applications in a variety of fields – IoT, military, industrial, and medical, commercial and entertainment areas, sign boards, video games, industrial design , sports,education.</a:t>
            </a:r>
          </a:p>
          <a:p>
            <a:pPr marL="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89560" algn="l" rtl="0">
              <a:lnSpc>
                <a:spcPct val="10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We felt the need of having a software that can help us have a more realistic meaning of a word in the text we come across in our day-to-day lives without searching them manually in  a dictionary.</a:t>
            </a:r>
          </a:p>
          <a:p>
            <a:pPr marL="0" marR="0" lvl="0" indent="0" algn="l" rtl="0">
              <a:lnSpc>
                <a:spcPct val="100000"/>
              </a:lnSpc>
              <a:spcBef>
                <a:spcPts val="60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89560" algn="l" rtl="0">
              <a:lnSpc>
                <a:spcPct val="100000"/>
              </a:lnSpc>
              <a:spcBef>
                <a:spcPts val="60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Our idea can be developed and used for educational purposes as well as by  language translators. </a:t>
            </a:r>
          </a:p>
          <a:p>
            <a:pPr marL="0" marR="0" lvl="0" indent="0" algn="l" rtl="0">
              <a:lnSpc>
                <a:spcPct val="100000"/>
              </a:lnSpc>
              <a:spcBef>
                <a:spcPts val="60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1435608" y="274637"/>
            <a:ext cx="749808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4300" b="1" i="0" u="none" strike="noStrike" cap="none">
                <a:solidFill>
                  <a:schemeClr val="dk2"/>
                </a:solidFill>
                <a:latin typeface="Cabin"/>
                <a:ea typeface="Cabin"/>
                <a:cs typeface="Cabin"/>
                <a:sym typeface="Cabin"/>
              </a:rPr>
              <a:t>METHODOLOGY</a:t>
            </a:r>
          </a:p>
        </p:txBody>
      </p:sp>
      <p:sp>
        <p:nvSpPr>
          <p:cNvPr id="131" name="Shape 131"/>
          <p:cNvSpPr txBox="1">
            <a:spLocks noGrp="1"/>
          </p:cNvSpPr>
          <p:nvPr>
            <p:ph type="body" idx="1"/>
          </p:nvPr>
        </p:nvSpPr>
        <p:spPr>
          <a:xfrm>
            <a:off x="1066800" y="1417650"/>
            <a:ext cx="8077199" cy="4800600"/>
          </a:xfrm>
          <a:prstGeom prst="rect">
            <a:avLst/>
          </a:prstGeom>
          <a:noFill/>
          <a:ln>
            <a:noFill/>
          </a:ln>
        </p:spPr>
        <p:txBody>
          <a:bodyPr lIns="91425" tIns="45700" rIns="91425" bIns="45700" anchor="t" anchorCtr="0">
            <a:noAutofit/>
          </a:bodyPr>
          <a:lstStyle/>
          <a:p>
            <a:pPr marL="365760" marR="0" lvl="0" indent="-289560" algn="l" rtl="0">
              <a:lnSpc>
                <a:spcPct val="100000"/>
              </a:lnSpc>
              <a:spcBef>
                <a:spcPts val="0"/>
              </a:spcBef>
              <a:spcAft>
                <a:spcPts val="0"/>
              </a:spcAft>
              <a:buClr>
                <a:schemeClr val="accent1"/>
              </a:buClr>
              <a:buSzPct val="25000"/>
              <a:buFont typeface="Noto Sans Symbols"/>
              <a:buNone/>
            </a:pPr>
            <a:r>
              <a:rPr lang="en-US" sz="3200" b="0" i="0" u="none" strike="noStrike" cap="none">
                <a:solidFill>
                  <a:schemeClr val="dk1"/>
                </a:solidFill>
                <a:latin typeface="Cabin"/>
                <a:ea typeface="Cabin"/>
                <a:cs typeface="Cabin"/>
                <a:sym typeface="Cabin"/>
              </a:rPr>
              <a:t>Our project consists of three main phases :</a:t>
            </a:r>
          </a:p>
          <a:p>
            <a:pPr marL="365760" marR="0" lvl="0" indent="-289560" algn="l" rtl="0">
              <a:lnSpc>
                <a:spcPct val="100000"/>
              </a:lnSpc>
              <a:spcBef>
                <a:spcPts val="600"/>
              </a:spcBef>
              <a:spcAft>
                <a:spcPts val="0"/>
              </a:spcAft>
              <a:buClr>
                <a:schemeClr val="accent1"/>
              </a:buClr>
              <a:buSzPct val="25000"/>
              <a:buFont typeface="Noto Sans Symbols"/>
              <a:buNone/>
            </a:pPr>
            <a:endParaRPr sz="2800" b="0" i="0" u="none" strike="noStrike" cap="none">
              <a:solidFill>
                <a:schemeClr val="dk1"/>
              </a:solidFill>
              <a:latin typeface="Cabin"/>
              <a:ea typeface="Cabin"/>
              <a:cs typeface="Cabin"/>
              <a:sym typeface="Cabin"/>
            </a:endParaRPr>
          </a:p>
        </p:txBody>
      </p:sp>
      <p:sp>
        <p:nvSpPr>
          <p:cNvPr id="132" name="Shape 132"/>
          <p:cNvSpPr/>
          <p:nvPr/>
        </p:nvSpPr>
        <p:spPr>
          <a:xfrm>
            <a:off x="1228525" y="2565925"/>
            <a:ext cx="2006099" cy="2488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Text Recognition</a:t>
            </a:r>
          </a:p>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(Identifying words in </a:t>
            </a:r>
          </a:p>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ROI by a Bounding Box)</a:t>
            </a:r>
          </a:p>
        </p:txBody>
      </p:sp>
      <p:sp>
        <p:nvSpPr>
          <p:cNvPr id="133" name="Shape 133"/>
          <p:cNvSpPr/>
          <p:nvPr/>
        </p:nvSpPr>
        <p:spPr>
          <a:xfrm>
            <a:off x="3288987" y="3645025"/>
            <a:ext cx="606599" cy="420000"/>
          </a:xfrm>
          <a:prstGeom prst="rightArrow">
            <a:avLst>
              <a:gd name="adj1" fmla="val 50000"/>
              <a:gd name="adj2" fmla="val 50000"/>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34"/>
          <p:cNvSpPr/>
          <p:nvPr/>
        </p:nvSpPr>
        <p:spPr>
          <a:xfrm>
            <a:off x="3970212" y="2610925"/>
            <a:ext cx="1912800" cy="2488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Real Time Web Crawling for meaning and images related to the word</a:t>
            </a:r>
          </a:p>
        </p:txBody>
      </p:sp>
      <p:sp>
        <p:nvSpPr>
          <p:cNvPr id="135" name="Shape 135"/>
          <p:cNvSpPr/>
          <p:nvPr/>
        </p:nvSpPr>
        <p:spPr>
          <a:xfrm>
            <a:off x="6578075" y="2565925"/>
            <a:ext cx="2006099" cy="25781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Dynamic Positioning of crawled contents relative to the word in Augmented Reality</a:t>
            </a:r>
          </a:p>
        </p:txBody>
      </p:sp>
      <p:sp>
        <p:nvSpPr>
          <p:cNvPr id="136" name="Shape 136"/>
          <p:cNvSpPr/>
          <p:nvPr/>
        </p:nvSpPr>
        <p:spPr>
          <a:xfrm>
            <a:off x="5943600" y="3657600"/>
            <a:ext cx="606599" cy="420000"/>
          </a:xfrm>
          <a:prstGeom prst="rightArrow">
            <a:avLst>
              <a:gd name="adj1" fmla="val 50000"/>
              <a:gd name="adj2" fmla="val 50000"/>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10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10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10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fade">
                                      <p:cBhvr>
                                        <p:cTn id="27"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447800" y="76200"/>
            <a:ext cx="6638699" cy="9345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600" b="1" i="0" u="none" strike="noStrike" cap="none">
                <a:solidFill>
                  <a:schemeClr val="dk2"/>
                </a:solidFill>
                <a:latin typeface="Cabin"/>
                <a:ea typeface="Cabin"/>
                <a:cs typeface="Cabin"/>
                <a:sym typeface="Cabin"/>
              </a:rPr>
              <a:t>Text Recognition</a:t>
            </a:r>
          </a:p>
        </p:txBody>
      </p:sp>
      <p:sp>
        <p:nvSpPr>
          <p:cNvPr id="142" name="Shape 142"/>
          <p:cNvSpPr txBox="1">
            <a:spLocks noGrp="1"/>
          </p:cNvSpPr>
          <p:nvPr>
            <p:ph type="body" idx="1"/>
          </p:nvPr>
        </p:nvSpPr>
        <p:spPr>
          <a:xfrm>
            <a:off x="1447800" y="901949"/>
            <a:ext cx="7498199" cy="5117699"/>
          </a:xfrm>
          <a:prstGeom prst="rect">
            <a:avLst/>
          </a:prstGeom>
          <a:noFill/>
          <a:ln>
            <a:noFill/>
          </a:ln>
        </p:spPr>
        <p:txBody>
          <a:bodyPr lIns="91425" tIns="45700" rIns="91425" bIns="45700" anchor="t" anchorCtr="0">
            <a:noAutofit/>
          </a:bodyPr>
          <a:lstStyle/>
          <a:p>
            <a:pPr marL="457200" marR="0" lvl="0" indent="-342900" algn="l" rtl="0">
              <a:lnSpc>
                <a:spcPct val="100000"/>
              </a:lnSpc>
              <a:spcBef>
                <a:spcPts val="0"/>
              </a:spcBef>
              <a:spcAft>
                <a:spcPts val="0"/>
              </a:spcAft>
              <a:buClr>
                <a:schemeClr val="accent1"/>
              </a:buClr>
              <a:buSzPct val="100000"/>
              <a:buFont typeface="Noto Sans Symbols"/>
              <a:buChar char="●"/>
            </a:pPr>
            <a:r>
              <a:rPr lang="en-US" sz="1800" b="0" i="0" u="none" strike="noStrike" cap="none">
                <a:solidFill>
                  <a:schemeClr val="dk1"/>
                </a:solidFill>
                <a:latin typeface="Cabin"/>
                <a:ea typeface="Cabin"/>
                <a:cs typeface="Cabin"/>
                <a:sym typeface="Cabin"/>
              </a:rPr>
              <a:t>In our project, text recognition includes detecting and tracking of printed English words </a:t>
            </a:r>
            <a:r>
              <a:rPr lang="en-US" sz="1800" b="0" i="0" u="none" strike="noStrike" cap="none">
                <a:solidFill>
                  <a:srgbClr val="222222"/>
                </a:solidFill>
                <a:highlight>
                  <a:srgbClr val="FFFFFF"/>
                </a:highlight>
                <a:latin typeface="Cabin"/>
                <a:ea typeface="Cabin"/>
                <a:cs typeface="Cabin"/>
                <a:sym typeface="Cabin"/>
              </a:rPr>
              <a:t> within a defined detection window  referred to as a region of interest (ROI). </a:t>
            </a:r>
          </a:p>
          <a:p>
            <a:pPr marL="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rgbClr val="222222"/>
              </a:solidFill>
              <a:highlight>
                <a:srgbClr val="FFFFFF"/>
              </a:highlight>
              <a:latin typeface="Cabin"/>
              <a:ea typeface="Cabin"/>
              <a:cs typeface="Cabin"/>
              <a:sym typeface="Cabin"/>
            </a:endParaRPr>
          </a:p>
          <a:p>
            <a:pPr marL="457200" marR="0" lvl="0" indent="-342900" algn="l" rtl="0">
              <a:lnSpc>
                <a:spcPct val="100000"/>
              </a:lnSpc>
              <a:spcBef>
                <a:spcPts val="0"/>
              </a:spcBef>
              <a:spcAft>
                <a:spcPts val="0"/>
              </a:spcAft>
              <a:buClr>
                <a:schemeClr val="accent1"/>
              </a:buClr>
              <a:buSzPct val="100000"/>
              <a:buFont typeface="Cabin"/>
              <a:buChar char="●"/>
            </a:pPr>
            <a:r>
              <a:rPr lang="en-US" sz="1800" b="0" i="0" u="none" strike="noStrike" cap="none">
                <a:solidFill>
                  <a:srgbClr val="222222"/>
                </a:solidFill>
                <a:highlight>
                  <a:srgbClr val="FFFFFF"/>
                </a:highlight>
                <a:latin typeface="Cabin"/>
                <a:ea typeface="Cabin"/>
                <a:cs typeface="Cabin"/>
                <a:sym typeface="Cabin"/>
              </a:rPr>
              <a:t>The words are then matched against a defined list of words. We are using the base set of words in the Vuforia word -list as a reference for matching text elements that appear in the ROI in camera field-of-view.</a:t>
            </a:r>
          </a:p>
          <a:p>
            <a:pPr marL="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rgbClr val="222222"/>
              </a:solidFill>
              <a:highlight>
                <a:srgbClr val="FFFFFF"/>
              </a:highlight>
              <a:latin typeface="Cabin"/>
              <a:ea typeface="Cabin"/>
              <a:cs typeface="Cabin"/>
              <a:sym typeface="Cabin"/>
            </a:endParaRPr>
          </a:p>
          <a:p>
            <a:pPr marL="457200" marR="0" lvl="0" indent="-342900" algn="l" rtl="0">
              <a:lnSpc>
                <a:spcPct val="100000"/>
              </a:lnSpc>
              <a:spcBef>
                <a:spcPts val="0"/>
              </a:spcBef>
              <a:spcAft>
                <a:spcPts val="0"/>
              </a:spcAft>
              <a:buClr>
                <a:schemeClr val="accent1"/>
              </a:buClr>
              <a:buSzPct val="100000"/>
              <a:buFont typeface="Cabin"/>
              <a:buChar char="●"/>
            </a:pPr>
            <a:r>
              <a:rPr lang="en-US" sz="1800" b="0" i="0" u="none" strike="noStrike" cap="none">
                <a:solidFill>
                  <a:srgbClr val="222222"/>
                </a:solidFill>
                <a:highlight>
                  <a:srgbClr val="FFFFFF"/>
                </a:highlight>
                <a:latin typeface="Cabin"/>
                <a:ea typeface="Cabin"/>
                <a:cs typeface="Cabin"/>
                <a:sym typeface="Cabin"/>
              </a:rPr>
              <a:t>Word lists are loaded from a binary file encoded in the Vuforia Word List (VWL) format. A default VWL file contains over 100,000 high-frequency English words and is distributed in a bundle with the Vuforia SDK. The default word list can be extended with additional word lists and the word list can be filtered.</a:t>
            </a:r>
          </a:p>
          <a:p>
            <a:pPr marL="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rgbClr val="222222"/>
              </a:solidFill>
              <a:highlight>
                <a:srgbClr val="FFFFFF"/>
              </a:highlight>
              <a:latin typeface="Cabin"/>
              <a:ea typeface="Cabin"/>
              <a:cs typeface="Cabin"/>
              <a:sym typeface="Cabin"/>
            </a:endParaRPr>
          </a:p>
          <a:p>
            <a:pPr marL="457200" marR="0" lvl="0" indent="-342900" algn="l" rtl="0">
              <a:lnSpc>
                <a:spcPct val="100000"/>
              </a:lnSpc>
              <a:spcBef>
                <a:spcPts val="0"/>
              </a:spcBef>
              <a:spcAft>
                <a:spcPts val="0"/>
              </a:spcAft>
              <a:buClr>
                <a:schemeClr val="accent1"/>
              </a:buClr>
              <a:buSzPct val="100000"/>
              <a:buFont typeface="Cabin"/>
              <a:buChar char="●"/>
            </a:pPr>
            <a:r>
              <a:rPr lang="en-US" sz="1800" b="0" i="0" u="none" strike="noStrike" cap="none">
                <a:solidFill>
                  <a:srgbClr val="222222"/>
                </a:solidFill>
                <a:highlight>
                  <a:srgbClr val="FFFFFF"/>
                </a:highlight>
                <a:latin typeface="Cabin"/>
                <a:ea typeface="Cabin"/>
                <a:cs typeface="Cabin"/>
                <a:sym typeface="Cabin"/>
              </a:rPr>
              <a:t>The Vuforia text recognition engine words and wordlists utilize the UTF-8 character encoding standard and recognise the following characters - space, ‘ , -, A to Z, a to z.</a:t>
            </a:r>
          </a:p>
          <a:p>
            <a:pPr marL="76200" marR="0" lvl="0" indent="0" algn="l" rtl="0">
              <a:lnSpc>
                <a:spcPct val="100000"/>
              </a:lnSpc>
              <a:spcBef>
                <a:spcPts val="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a:p>
            <a:pPr marL="365760" marR="0" lvl="0" indent="-289560" algn="l" rtl="0">
              <a:lnSpc>
                <a:spcPct val="100000"/>
              </a:lnSpc>
              <a:spcBef>
                <a:spcPts val="0"/>
              </a:spcBef>
              <a:spcAft>
                <a:spcPts val="0"/>
              </a:spcAft>
              <a:buClr>
                <a:schemeClr val="accent1"/>
              </a:buClr>
              <a:buSzPct val="25000"/>
              <a:buFont typeface="Noto Sans Symbols"/>
              <a:buNone/>
            </a:pPr>
            <a:endParaRPr sz="1800" b="0" i="0" u="none" strike="noStrike" cap="none">
              <a:solidFill>
                <a:schemeClr val="dk1"/>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1308900" y="156025"/>
            <a:ext cx="7835100" cy="1227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a:solidFill>
                  <a:schemeClr val="dk1"/>
                </a:solidFill>
                <a:latin typeface="Cabin"/>
                <a:ea typeface="Cabin"/>
                <a:cs typeface="Cabin"/>
                <a:sym typeface="Cabin"/>
              </a:rPr>
              <a:t>Dynamically creating Bounding Box around Recognised words</a:t>
            </a:r>
          </a:p>
        </p:txBody>
      </p:sp>
      <p:grpSp>
        <p:nvGrpSpPr>
          <p:cNvPr id="148" name="Shape 148"/>
          <p:cNvGrpSpPr/>
          <p:nvPr/>
        </p:nvGrpSpPr>
        <p:grpSpPr>
          <a:xfrm>
            <a:off x="1761325" y="3494468"/>
            <a:ext cx="6629189" cy="1613357"/>
            <a:chOff x="3921675" y="4430425"/>
            <a:chExt cx="6871050" cy="1672219"/>
          </a:xfrm>
        </p:grpSpPr>
        <p:sp>
          <p:nvSpPr>
            <p:cNvPr id="149" name="Shape 149"/>
            <p:cNvSpPr/>
            <p:nvPr/>
          </p:nvSpPr>
          <p:spPr>
            <a:xfrm rot="10800000" flipH="1">
              <a:off x="3926325" y="4446044"/>
              <a:ext cx="6866400" cy="1656600"/>
            </a:xfrm>
            <a:prstGeom prst="wedgeRectCallout">
              <a:avLst>
                <a:gd name="adj1" fmla="val -10620"/>
                <a:gd name="adj2" fmla="val 70989"/>
              </a:avLst>
            </a:prstGeom>
            <a:noFill/>
            <a:ln w="38100" cap="flat" cmpd="sng">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50" name="Shape 150"/>
            <p:cNvPicPr preferRelativeResize="0"/>
            <p:nvPr/>
          </p:nvPicPr>
          <p:blipFill rotWithShape="1">
            <a:blip r:embed="rId3">
              <a:alphaModFix/>
            </a:blip>
            <a:srcRect/>
            <a:stretch/>
          </p:blipFill>
          <p:spPr>
            <a:xfrm>
              <a:off x="3921675" y="4430425"/>
              <a:ext cx="6866505" cy="1656524"/>
            </a:xfrm>
            <a:prstGeom prst="rect">
              <a:avLst/>
            </a:prstGeom>
            <a:noFill/>
            <a:ln>
              <a:noFill/>
            </a:ln>
          </p:spPr>
        </p:pic>
      </p:grpSp>
      <p:grpSp>
        <p:nvGrpSpPr>
          <p:cNvPr id="151" name="Shape 151"/>
          <p:cNvGrpSpPr/>
          <p:nvPr/>
        </p:nvGrpSpPr>
        <p:grpSpPr>
          <a:xfrm>
            <a:off x="823925" y="3779262"/>
            <a:ext cx="5991299" cy="1505999"/>
            <a:chOff x="1018350" y="3761862"/>
            <a:chExt cx="5991299" cy="1505999"/>
          </a:xfrm>
        </p:grpSpPr>
        <p:pic>
          <p:nvPicPr>
            <p:cNvPr id="152" name="Shape 152"/>
            <p:cNvPicPr preferRelativeResize="0"/>
            <p:nvPr/>
          </p:nvPicPr>
          <p:blipFill rotWithShape="1">
            <a:blip r:embed="rId4">
              <a:alphaModFix/>
            </a:blip>
            <a:srcRect/>
            <a:stretch/>
          </p:blipFill>
          <p:spPr>
            <a:xfrm>
              <a:off x="1018412" y="3761862"/>
              <a:ext cx="5991174" cy="1505999"/>
            </a:xfrm>
            <a:prstGeom prst="rect">
              <a:avLst/>
            </a:prstGeom>
            <a:noFill/>
            <a:ln>
              <a:noFill/>
            </a:ln>
          </p:spPr>
        </p:pic>
        <p:sp>
          <p:nvSpPr>
            <p:cNvPr id="153" name="Shape 153"/>
            <p:cNvSpPr/>
            <p:nvPr/>
          </p:nvSpPr>
          <p:spPr>
            <a:xfrm rot="10800000" flipH="1">
              <a:off x="1018350" y="3771462"/>
              <a:ext cx="5991299" cy="1486799"/>
            </a:xfrm>
            <a:prstGeom prst="wedgeRectCallout">
              <a:avLst>
                <a:gd name="adj1" fmla="val -25861"/>
                <a:gd name="adj2" fmla="val 87447"/>
              </a:avLst>
            </a:prstGeom>
            <a:noFill/>
            <a:ln w="38100" cap="flat" cmpd="sng">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54" name="Shape 154"/>
          <p:cNvGrpSpPr/>
          <p:nvPr/>
        </p:nvGrpSpPr>
        <p:grpSpPr>
          <a:xfrm>
            <a:off x="3257794" y="5137252"/>
            <a:ext cx="2628397" cy="1991143"/>
            <a:chOff x="4618375" y="4664825"/>
            <a:chExt cx="2643199" cy="1933524"/>
          </a:xfrm>
        </p:grpSpPr>
        <p:cxnSp>
          <p:nvCxnSpPr>
            <p:cNvPr id="155" name="Shape 155"/>
            <p:cNvCxnSpPr/>
            <p:nvPr/>
          </p:nvCxnSpPr>
          <p:spPr>
            <a:xfrm>
              <a:off x="5800775" y="4845725"/>
              <a:ext cx="1196399" cy="0"/>
            </a:xfrm>
            <a:prstGeom prst="straightConnector1">
              <a:avLst/>
            </a:prstGeom>
            <a:noFill/>
            <a:ln w="9525" cap="flat" cmpd="sng">
              <a:solidFill>
                <a:schemeClr val="dk2"/>
              </a:solidFill>
              <a:prstDash val="solid"/>
              <a:round/>
              <a:headEnd type="none" w="med" len="med"/>
              <a:tailEnd type="triangle" w="lg" len="lg"/>
            </a:ln>
          </p:spPr>
        </p:cxnSp>
        <p:sp>
          <p:nvSpPr>
            <p:cNvPr id="156" name="Shape 156"/>
            <p:cNvSpPr txBox="1"/>
            <p:nvPr/>
          </p:nvSpPr>
          <p:spPr>
            <a:xfrm>
              <a:off x="4618375" y="5158675"/>
              <a:ext cx="361800" cy="445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Y</a:t>
              </a:r>
            </a:p>
          </p:txBody>
        </p:sp>
        <p:cxnSp>
          <p:nvCxnSpPr>
            <p:cNvPr id="157" name="Shape 157"/>
            <p:cNvCxnSpPr/>
            <p:nvPr/>
          </p:nvCxnSpPr>
          <p:spPr>
            <a:xfrm>
              <a:off x="5786875" y="4845725"/>
              <a:ext cx="13800" cy="1126800"/>
            </a:xfrm>
            <a:prstGeom prst="straightConnector1">
              <a:avLst/>
            </a:prstGeom>
            <a:noFill/>
            <a:ln w="9525" cap="flat" cmpd="sng">
              <a:solidFill>
                <a:schemeClr val="dk2"/>
              </a:solidFill>
              <a:prstDash val="solid"/>
              <a:round/>
              <a:headEnd type="none" w="med" len="med"/>
              <a:tailEnd type="triangle" w="lg" len="lg"/>
            </a:ln>
          </p:spPr>
        </p:cxnSp>
        <p:cxnSp>
          <p:nvCxnSpPr>
            <p:cNvPr id="158" name="Shape 158"/>
            <p:cNvCxnSpPr/>
            <p:nvPr/>
          </p:nvCxnSpPr>
          <p:spPr>
            <a:xfrm flipH="1">
              <a:off x="4910574" y="4845725"/>
              <a:ext cx="876300" cy="445199"/>
            </a:xfrm>
            <a:prstGeom prst="straightConnector1">
              <a:avLst/>
            </a:prstGeom>
            <a:noFill/>
            <a:ln w="9525" cap="flat" cmpd="sng">
              <a:solidFill>
                <a:schemeClr val="dk2"/>
              </a:solidFill>
              <a:prstDash val="solid"/>
              <a:round/>
              <a:headEnd type="none" w="med" len="med"/>
              <a:tailEnd type="triangle" w="lg" len="lg"/>
            </a:ln>
          </p:spPr>
        </p:cxnSp>
        <p:sp>
          <p:nvSpPr>
            <p:cNvPr id="159" name="Shape 159"/>
            <p:cNvSpPr/>
            <p:nvPr/>
          </p:nvSpPr>
          <p:spPr>
            <a:xfrm>
              <a:off x="5856425" y="4887475"/>
              <a:ext cx="1043399" cy="987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canvas</a:t>
              </a:r>
            </a:p>
          </p:txBody>
        </p:sp>
        <p:sp>
          <p:nvSpPr>
            <p:cNvPr id="160" name="Shape 160"/>
            <p:cNvSpPr txBox="1"/>
            <p:nvPr/>
          </p:nvSpPr>
          <p:spPr>
            <a:xfrm>
              <a:off x="6955575" y="4664825"/>
              <a:ext cx="305999" cy="361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X</a:t>
              </a:r>
            </a:p>
          </p:txBody>
        </p:sp>
        <p:sp>
          <p:nvSpPr>
            <p:cNvPr id="161" name="Shape 161"/>
            <p:cNvSpPr txBox="1"/>
            <p:nvPr/>
          </p:nvSpPr>
          <p:spPr>
            <a:xfrm>
              <a:off x="5682525" y="6017550"/>
              <a:ext cx="500699" cy="580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Z</a:t>
              </a:r>
            </a:p>
          </p:txBody>
        </p:sp>
      </p:grpSp>
      <p:grpSp>
        <p:nvGrpSpPr>
          <p:cNvPr id="162" name="Shape 162"/>
          <p:cNvGrpSpPr/>
          <p:nvPr/>
        </p:nvGrpSpPr>
        <p:grpSpPr>
          <a:xfrm>
            <a:off x="1263175" y="1647500"/>
            <a:ext cx="7569249" cy="1505999"/>
            <a:chOff x="1263175" y="1647500"/>
            <a:chExt cx="7569249" cy="1505999"/>
          </a:xfrm>
        </p:grpSpPr>
        <p:sp>
          <p:nvSpPr>
            <p:cNvPr id="163" name="Shape 163"/>
            <p:cNvSpPr/>
            <p:nvPr/>
          </p:nvSpPr>
          <p:spPr>
            <a:xfrm>
              <a:off x="1263175" y="1647500"/>
              <a:ext cx="2017199" cy="1505999"/>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load the position, orientation, </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scale of detected word.</a:t>
              </a:r>
            </a:p>
          </p:txBody>
        </p:sp>
        <p:sp>
          <p:nvSpPr>
            <p:cNvPr id="164" name="Shape 164"/>
            <p:cNvSpPr/>
            <p:nvPr/>
          </p:nvSpPr>
          <p:spPr>
            <a:xfrm>
              <a:off x="3921675" y="1647500"/>
              <a:ext cx="2308500" cy="150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Find coordinates of different corners.</a:t>
              </a:r>
            </a:p>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Upper Left (-0.5f, 0.0f, -0.5f)</a:t>
              </a:r>
            </a:p>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Upper Right (0.5f, 0.0f, -0.5f)</a:t>
              </a:r>
            </a:p>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Down Left (-0.5f, 0.0f, 0.5f)</a:t>
              </a:r>
            </a:p>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Down Right </a:t>
              </a:r>
              <a:r>
                <a:rPr lang="en-US" sz="1200" b="0" i="0" u="none" strike="noStrike" cap="none">
                  <a:solidFill>
                    <a:schemeClr val="dk1"/>
                  </a:solidFill>
                  <a:latin typeface="Arial"/>
                  <a:ea typeface="Arial"/>
                  <a:cs typeface="Arial"/>
                  <a:sym typeface="Arial"/>
                </a:rPr>
                <a:t>(-0.5f, 0.0f, 0.5f)</a:t>
              </a:r>
            </a:p>
          </p:txBody>
        </p:sp>
        <p:sp>
          <p:nvSpPr>
            <p:cNvPr id="165" name="Shape 165"/>
            <p:cNvSpPr/>
            <p:nvPr/>
          </p:nvSpPr>
          <p:spPr>
            <a:xfrm rot="-5400000">
              <a:off x="3472574" y="2180293"/>
              <a:ext cx="305400" cy="4403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6" name="Shape 166"/>
            <p:cNvSpPr/>
            <p:nvPr/>
          </p:nvSpPr>
          <p:spPr>
            <a:xfrm>
              <a:off x="6815225" y="1647500"/>
              <a:ext cx="2017199" cy="1505999"/>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Take adjacent corners at a time and draw normal line.</a:t>
              </a:r>
            </a:p>
          </p:txBody>
        </p:sp>
        <p:sp>
          <p:nvSpPr>
            <p:cNvPr id="167" name="Shape 167"/>
            <p:cNvSpPr/>
            <p:nvPr/>
          </p:nvSpPr>
          <p:spPr>
            <a:xfrm rot="-5400000">
              <a:off x="6373874" y="2180293"/>
              <a:ext cx="305400" cy="4403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168" name="Shape 168"/>
          <p:cNvGrpSpPr/>
          <p:nvPr/>
        </p:nvGrpSpPr>
        <p:grpSpPr>
          <a:xfrm>
            <a:off x="3257798" y="4017987"/>
            <a:ext cx="5806324" cy="1896674"/>
            <a:chOff x="293348" y="5341212"/>
            <a:chExt cx="5806324" cy="1896674"/>
          </a:xfrm>
        </p:grpSpPr>
        <p:sp>
          <p:nvSpPr>
            <p:cNvPr id="169" name="Shape 169"/>
            <p:cNvSpPr/>
            <p:nvPr/>
          </p:nvSpPr>
          <p:spPr>
            <a:xfrm rot="10800000">
              <a:off x="293412" y="5341249"/>
              <a:ext cx="5806200" cy="1896600"/>
            </a:xfrm>
            <a:prstGeom prst="wedgeRectCallout">
              <a:avLst>
                <a:gd name="adj1" fmla="val -20812"/>
                <a:gd name="adj2" fmla="val 91658"/>
              </a:avLst>
            </a:prstGeom>
            <a:noFill/>
            <a:ln w="38100" cap="flat" cmpd="sng">
              <a:solidFill>
                <a:srgbClr val="666666"/>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70" name="Shape 170"/>
            <p:cNvPicPr preferRelativeResize="0"/>
            <p:nvPr/>
          </p:nvPicPr>
          <p:blipFill rotWithShape="1">
            <a:blip r:embed="rId5">
              <a:alphaModFix/>
            </a:blip>
            <a:srcRect/>
            <a:stretch/>
          </p:blipFill>
          <p:spPr>
            <a:xfrm>
              <a:off x="293348" y="5341212"/>
              <a:ext cx="5806324" cy="1896674"/>
            </a:xfrm>
            <a:prstGeom prst="rect">
              <a:avLst/>
            </a:prstGeom>
            <a:noFill/>
            <a:ln>
              <a:noFill/>
            </a:ln>
          </p:spPr>
        </p:pic>
      </p:grpSp>
      <p:pic>
        <p:nvPicPr>
          <p:cNvPr id="171" name="Shape 171"/>
          <p:cNvPicPr preferRelativeResize="0"/>
          <p:nvPr/>
        </p:nvPicPr>
        <p:blipFill rotWithShape="1">
          <a:blip r:embed="rId6">
            <a:alphaModFix/>
          </a:blip>
          <a:srcRect r="39817" b="71981"/>
          <a:stretch/>
        </p:blipFill>
        <p:spPr>
          <a:xfrm>
            <a:off x="1458625" y="4018000"/>
            <a:ext cx="6931900" cy="18966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20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
                                        <p:tgtEl>
                                          <p:spTgt spid="171"/>
                                        </p:tgtEl>
                                      </p:cBhvr>
                                    </p:animEffect>
                                    <p:set>
                                      <p:cBhvr>
                                        <p:cTn id="17" dur="1" fill="hold">
                                          <p:stCondLst>
                                            <p:cond delay="200"/>
                                          </p:stCondLst>
                                        </p:cTn>
                                        <p:tgtEl>
                                          <p:spTgt spid="17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1"/>
                                        </p:tgtEl>
                                        <p:attrNameLst>
                                          <p:attrName>style.visibility</p:attrName>
                                        </p:attrNameLst>
                                      </p:cBhvr>
                                      <p:to>
                                        <p:strVal val="visible"/>
                                      </p:to>
                                    </p:set>
                                    <p:animEffect transition="in" filter="fade">
                                      <p:cBhvr>
                                        <p:cTn id="22" dur="1000"/>
                                        <p:tgtEl>
                                          <p:spTgt spid="1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151"/>
                                        </p:tgtEl>
                                      </p:cBhvr>
                                    </p:animEffect>
                                    <p:set>
                                      <p:cBhvr>
                                        <p:cTn id="27" dur="1" fill="hold">
                                          <p:stCondLst>
                                            <p:cond delay="1000"/>
                                          </p:stCondLst>
                                        </p:cTn>
                                        <p:tgtEl>
                                          <p:spTgt spid="15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1000"/>
                                        <p:tgtEl>
                                          <p:spTgt spid="1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1000"/>
                                        <p:tgtEl>
                                          <p:spTgt spid="1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148"/>
                                        </p:tgtEl>
                                      </p:cBhvr>
                                    </p:animEffect>
                                    <p:set>
                                      <p:cBhvr>
                                        <p:cTn id="42" dur="1" fill="hold">
                                          <p:stCondLst>
                                            <p:cond delay="1000"/>
                                          </p:stCondLst>
                                        </p:cTn>
                                        <p:tgtEl>
                                          <p:spTgt spid="14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154"/>
                                        </p:tgtEl>
                                      </p:cBhvr>
                                    </p:animEffect>
                                    <p:set>
                                      <p:cBhvr>
                                        <p:cTn id="45" dur="1" fill="hold">
                                          <p:stCondLst>
                                            <p:cond delay="1000"/>
                                          </p:stCondLst>
                                        </p:cTn>
                                        <p:tgtEl>
                                          <p:spTgt spid="15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8"/>
                                        </p:tgtEl>
                                        <p:attrNameLst>
                                          <p:attrName>style.visibility</p:attrName>
                                        </p:attrNameLst>
                                      </p:cBhvr>
                                      <p:to>
                                        <p:strVal val="visible"/>
                                      </p:to>
                                    </p:set>
                                    <p:animEffect transition="in" filter="fade">
                                      <p:cBhvr>
                                        <p:cTn id="50" dur="1000"/>
                                        <p:tgtEl>
                                          <p:spTgt spid="16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1000"/>
                                        <p:tgtEl>
                                          <p:spTgt spid="168"/>
                                        </p:tgtEl>
                                      </p:cBhvr>
                                    </p:animEffect>
                                    <p:set>
                                      <p:cBhvr>
                                        <p:cTn id="55" dur="1" fill="hold">
                                          <p:stCondLst>
                                            <p:cond delay="1000"/>
                                          </p:stCondLst>
                                        </p:cTn>
                                        <p:tgtEl>
                                          <p:spTgt spid="1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Shape 176"/>
          <p:cNvGrpSpPr/>
          <p:nvPr/>
        </p:nvGrpSpPr>
        <p:grpSpPr>
          <a:xfrm>
            <a:off x="1219200" y="3711875"/>
            <a:ext cx="7846675" cy="3008099"/>
            <a:chOff x="1219200" y="3711875"/>
            <a:chExt cx="7846675" cy="3008099"/>
          </a:xfrm>
        </p:grpSpPr>
        <p:grpSp>
          <p:nvGrpSpPr>
            <p:cNvPr id="177" name="Shape 177"/>
            <p:cNvGrpSpPr/>
            <p:nvPr/>
          </p:nvGrpSpPr>
          <p:grpSpPr>
            <a:xfrm>
              <a:off x="1534325" y="3711875"/>
              <a:ext cx="7531550" cy="3008099"/>
              <a:chOff x="1534325" y="3711875"/>
              <a:chExt cx="7531550" cy="3008099"/>
            </a:xfrm>
          </p:grpSpPr>
          <p:sp>
            <p:nvSpPr>
              <p:cNvPr id="178" name="Shape 178"/>
              <p:cNvSpPr/>
              <p:nvPr/>
            </p:nvSpPr>
            <p:spPr>
              <a:xfrm>
                <a:off x="4939975" y="3711875"/>
                <a:ext cx="4125900" cy="3008099"/>
              </a:xfrm>
              <a:prstGeom prst="roundRect">
                <a:avLst>
                  <a:gd name="adj" fmla="val 16667"/>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179" name="Shape 179"/>
              <p:cNvGrpSpPr/>
              <p:nvPr/>
            </p:nvGrpSpPr>
            <p:grpSpPr>
              <a:xfrm>
                <a:off x="1534325" y="4413477"/>
                <a:ext cx="6535500" cy="2039621"/>
                <a:chOff x="1534325" y="4413477"/>
                <a:chExt cx="6535500" cy="2039621"/>
              </a:xfrm>
            </p:grpSpPr>
            <p:sp>
              <p:nvSpPr>
                <p:cNvPr id="180" name="Shape 180"/>
                <p:cNvSpPr/>
                <p:nvPr/>
              </p:nvSpPr>
              <p:spPr>
                <a:xfrm>
                  <a:off x="1534325" y="4924900"/>
                  <a:ext cx="2157899" cy="760800"/>
                </a:xfrm>
                <a:prstGeom prst="diamon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if mutex free  &amp; meaning not loaded</a:t>
                  </a:r>
                </a:p>
              </p:txBody>
            </p:sp>
            <p:cxnSp>
              <p:nvCxnSpPr>
                <p:cNvPr id="181" name="Shape 181"/>
                <p:cNvCxnSpPr>
                  <a:stCxn id="180" idx="3"/>
                  <a:endCxn id="182" idx="1"/>
                </p:cNvCxnSpPr>
                <p:nvPr/>
              </p:nvCxnSpPr>
              <p:spPr>
                <a:xfrm rot="10800000" flipH="1">
                  <a:off x="3692224" y="5303500"/>
                  <a:ext cx="1337400" cy="1800"/>
                </a:xfrm>
                <a:prstGeom prst="straightConnector1">
                  <a:avLst/>
                </a:prstGeom>
                <a:noFill/>
                <a:ln w="9525" cap="flat" cmpd="sng">
                  <a:solidFill>
                    <a:schemeClr val="dk2"/>
                  </a:solidFill>
                  <a:prstDash val="solid"/>
                  <a:round/>
                  <a:headEnd type="none" w="med" len="med"/>
                  <a:tailEnd type="triangle" w="lg" len="lg"/>
                </a:ln>
              </p:spPr>
            </p:cxnSp>
            <p:sp>
              <p:nvSpPr>
                <p:cNvPr id="183" name="Shape 183"/>
                <p:cNvSpPr/>
                <p:nvPr/>
              </p:nvSpPr>
              <p:spPr>
                <a:xfrm>
                  <a:off x="7051149" y="5582798"/>
                  <a:ext cx="888899" cy="8703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 set google image downloaded,</a:t>
                  </a:r>
                </a:p>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free -&gt;mutex </a:t>
                  </a:r>
                </a:p>
              </p:txBody>
            </p:sp>
            <p:sp>
              <p:nvSpPr>
                <p:cNvPr id="182" name="Shape 182"/>
                <p:cNvSpPr/>
                <p:nvPr/>
              </p:nvSpPr>
              <p:spPr>
                <a:xfrm>
                  <a:off x="5029625" y="5048075"/>
                  <a:ext cx="1504199" cy="51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Crawl thefreedictionary.com for meaning</a:t>
                  </a:r>
                </a:p>
              </p:txBody>
            </p:sp>
            <p:sp>
              <p:nvSpPr>
                <p:cNvPr id="184" name="Shape 184"/>
                <p:cNvSpPr/>
                <p:nvPr/>
              </p:nvSpPr>
              <p:spPr>
                <a:xfrm>
                  <a:off x="5133125" y="5838100"/>
                  <a:ext cx="1297199" cy="51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Call Text to image API </a:t>
                  </a:r>
                </a:p>
              </p:txBody>
            </p:sp>
            <p:cxnSp>
              <p:nvCxnSpPr>
                <p:cNvPr id="185" name="Shape 185"/>
                <p:cNvCxnSpPr>
                  <a:stCxn id="182" idx="2"/>
                  <a:endCxn id="184" idx="0"/>
                </p:cNvCxnSpPr>
                <p:nvPr/>
              </p:nvCxnSpPr>
              <p:spPr>
                <a:xfrm>
                  <a:off x="5781724" y="5558675"/>
                  <a:ext cx="0" cy="279300"/>
                </a:xfrm>
                <a:prstGeom prst="straightConnector1">
                  <a:avLst/>
                </a:prstGeom>
                <a:noFill/>
                <a:ln w="9525" cap="flat" cmpd="sng">
                  <a:solidFill>
                    <a:srgbClr val="FF0000"/>
                  </a:solidFill>
                  <a:prstDash val="solid"/>
                  <a:round/>
                  <a:headEnd type="none" w="med" len="med"/>
                  <a:tailEnd type="triangle" w="lg" len="lg"/>
                </a:ln>
              </p:spPr>
            </p:cxnSp>
            <p:cxnSp>
              <p:nvCxnSpPr>
                <p:cNvPr id="186" name="Shape 186"/>
                <p:cNvCxnSpPr>
                  <a:stCxn id="184" idx="3"/>
                  <a:endCxn id="187" idx="1"/>
                </p:cNvCxnSpPr>
                <p:nvPr/>
              </p:nvCxnSpPr>
              <p:spPr>
                <a:xfrm rot="10800000" flipH="1">
                  <a:off x="6430324" y="4663600"/>
                  <a:ext cx="965700" cy="1429800"/>
                </a:xfrm>
                <a:prstGeom prst="straightConnector1">
                  <a:avLst/>
                </a:prstGeom>
                <a:noFill/>
                <a:ln w="9525" cap="flat" cmpd="sng">
                  <a:solidFill>
                    <a:srgbClr val="FF0000"/>
                  </a:solidFill>
                  <a:prstDash val="solid"/>
                  <a:round/>
                  <a:headEnd type="none" w="med" len="med"/>
                  <a:tailEnd type="triangle" w="lg" len="lg"/>
                </a:ln>
              </p:spPr>
            </p:cxnSp>
            <p:cxnSp>
              <p:nvCxnSpPr>
                <p:cNvPr id="188" name="Shape 188"/>
                <p:cNvCxnSpPr>
                  <a:stCxn id="187" idx="2"/>
                  <a:endCxn id="183" idx="0"/>
                </p:cNvCxnSpPr>
                <p:nvPr/>
              </p:nvCxnSpPr>
              <p:spPr>
                <a:xfrm flipH="1">
                  <a:off x="7495625" y="4918875"/>
                  <a:ext cx="574200" cy="663900"/>
                </a:xfrm>
                <a:prstGeom prst="straightConnector1">
                  <a:avLst/>
                </a:prstGeom>
                <a:noFill/>
                <a:ln w="9525" cap="flat" cmpd="sng">
                  <a:solidFill>
                    <a:srgbClr val="FF0000"/>
                  </a:solidFill>
                  <a:prstDash val="solid"/>
                  <a:round/>
                  <a:headEnd type="none" w="med" len="med"/>
                  <a:tailEnd type="triangle" w="lg" len="lg"/>
                </a:ln>
              </p:spPr>
            </p:cxnSp>
            <p:cxnSp>
              <p:nvCxnSpPr>
                <p:cNvPr id="189" name="Shape 189"/>
                <p:cNvCxnSpPr>
                  <a:stCxn id="190" idx="2"/>
                  <a:endCxn id="180" idx="0"/>
                </p:cNvCxnSpPr>
                <p:nvPr/>
              </p:nvCxnSpPr>
              <p:spPr>
                <a:xfrm>
                  <a:off x="2613274" y="4598637"/>
                  <a:ext cx="0" cy="326400"/>
                </a:xfrm>
                <a:prstGeom prst="straightConnector1">
                  <a:avLst/>
                </a:prstGeom>
                <a:noFill/>
                <a:ln w="9525" cap="flat" cmpd="sng">
                  <a:solidFill>
                    <a:schemeClr val="dk2"/>
                  </a:solidFill>
                  <a:prstDash val="solid"/>
                  <a:round/>
                  <a:headEnd type="none" w="med" len="med"/>
                  <a:tailEnd type="triangle" w="lg" len="lg"/>
                </a:ln>
              </p:spPr>
            </p:cxnSp>
            <p:sp>
              <p:nvSpPr>
                <p:cNvPr id="191" name="Shape 191"/>
                <p:cNvSpPr txBox="1"/>
                <p:nvPr/>
              </p:nvSpPr>
              <p:spPr>
                <a:xfrm>
                  <a:off x="3648625" y="4995075"/>
                  <a:ext cx="599700" cy="32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AA84F"/>
                    </a:buClr>
                    <a:buSzPct val="25000"/>
                    <a:buFont typeface="Arial"/>
                    <a:buNone/>
                  </a:pPr>
                  <a:r>
                    <a:rPr lang="en-US" sz="1400" b="0" i="0" u="none" strike="noStrike" cap="none">
                      <a:solidFill>
                        <a:srgbClr val="6AA84F"/>
                      </a:solidFill>
                      <a:latin typeface="Arial"/>
                      <a:ea typeface="Arial"/>
                      <a:cs typeface="Arial"/>
                      <a:sym typeface="Arial"/>
                    </a:rPr>
                    <a:t>true</a:t>
                  </a:r>
                </a:p>
              </p:txBody>
            </p:sp>
            <p:sp>
              <p:nvSpPr>
                <p:cNvPr id="192" name="Shape 192"/>
                <p:cNvSpPr txBox="1"/>
                <p:nvPr/>
              </p:nvSpPr>
              <p:spPr>
                <a:xfrm>
                  <a:off x="2689475" y="4574325"/>
                  <a:ext cx="599700" cy="32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1400" b="0" i="0" u="none" strike="noStrike" cap="none">
                      <a:solidFill>
                        <a:srgbClr val="FF0000"/>
                      </a:solidFill>
                      <a:latin typeface="Arial"/>
                      <a:ea typeface="Arial"/>
                      <a:cs typeface="Arial"/>
                      <a:sym typeface="Arial"/>
                    </a:rPr>
                    <a:t>false</a:t>
                  </a:r>
                </a:p>
              </p:txBody>
            </p:sp>
            <p:sp>
              <p:nvSpPr>
                <p:cNvPr id="193" name="Shape 193"/>
                <p:cNvSpPr txBox="1"/>
                <p:nvPr/>
              </p:nvSpPr>
              <p:spPr>
                <a:xfrm rot="-3345876">
                  <a:off x="5917293" y="5120833"/>
                  <a:ext cx="1818361" cy="20252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000" b="0" i="0" u="none" strike="noStrike" cap="none">
                      <a:solidFill>
                        <a:srgbClr val="0000FF"/>
                      </a:solidFill>
                      <a:latin typeface="Arial"/>
                      <a:ea typeface="Arial"/>
                      <a:cs typeface="Arial"/>
                      <a:sym typeface="Arial"/>
                    </a:rPr>
                    <a:t>cloud link of gen image</a:t>
                  </a:r>
                </a:p>
              </p:txBody>
            </p:sp>
          </p:grpSp>
        </p:grpSp>
        <p:sp>
          <p:nvSpPr>
            <p:cNvPr id="194" name="Shape 194"/>
            <p:cNvSpPr/>
            <p:nvPr/>
          </p:nvSpPr>
          <p:spPr>
            <a:xfrm>
              <a:off x="1219200" y="6400800"/>
              <a:ext cx="4276049" cy="254050"/>
            </a:xfrm>
            <a:prstGeom prst="wedgeRectCallout">
              <a:avLst>
                <a:gd name="adj1" fmla="val 40385"/>
                <a:gd name="adj2" fmla="val -402649"/>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FF9900"/>
                </a:buClr>
                <a:buSzPct val="25000"/>
                <a:buFont typeface="Calibri"/>
                <a:buNone/>
              </a:pPr>
              <a:r>
                <a:rPr lang="en-US" sz="1800" b="0" i="0" u="none" strike="noStrike" cap="none">
                  <a:solidFill>
                    <a:srgbClr val="FF9900"/>
                  </a:solidFill>
                  <a:latin typeface="Calibri"/>
                  <a:ea typeface="Calibri"/>
                  <a:cs typeface="Calibri"/>
                  <a:sym typeface="Calibri"/>
                </a:rPr>
                <a:t>@"\bclass=\Scustom_entry\S&gt;(.*?)&lt;/div&gt;"</a:t>
              </a:r>
            </a:p>
          </p:txBody>
        </p:sp>
      </p:grpSp>
      <p:grpSp>
        <p:nvGrpSpPr>
          <p:cNvPr id="195" name="Shape 195"/>
          <p:cNvGrpSpPr/>
          <p:nvPr/>
        </p:nvGrpSpPr>
        <p:grpSpPr>
          <a:xfrm>
            <a:off x="1320725" y="3278925"/>
            <a:ext cx="2585099" cy="2620975"/>
            <a:chOff x="1320725" y="3278925"/>
            <a:chExt cx="2585099" cy="2620975"/>
          </a:xfrm>
        </p:grpSpPr>
        <p:sp>
          <p:nvSpPr>
            <p:cNvPr id="196" name="Shape 196"/>
            <p:cNvSpPr/>
            <p:nvPr/>
          </p:nvSpPr>
          <p:spPr>
            <a:xfrm>
              <a:off x="1320725" y="3623800"/>
              <a:ext cx="2585099" cy="22761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0" name="Shape 190"/>
            <p:cNvSpPr/>
            <p:nvPr/>
          </p:nvSpPr>
          <p:spPr>
            <a:xfrm>
              <a:off x="1534325" y="3837837"/>
              <a:ext cx="2157899" cy="760800"/>
            </a:xfrm>
            <a:prstGeom prst="diamon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if mutex free  &amp; image not loaded</a:t>
              </a:r>
            </a:p>
          </p:txBody>
        </p:sp>
        <p:cxnSp>
          <p:nvCxnSpPr>
            <p:cNvPr id="197" name="Shape 197"/>
            <p:cNvCxnSpPr>
              <a:stCxn id="198" idx="2"/>
              <a:endCxn id="190" idx="0"/>
            </p:cNvCxnSpPr>
            <p:nvPr/>
          </p:nvCxnSpPr>
          <p:spPr>
            <a:xfrm>
              <a:off x="2613274" y="3308350"/>
              <a:ext cx="0" cy="529500"/>
            </a:xfrm>
            <a:prstGeom prst="straightConnector1">
              <a:avLst/>
            </a:prstGeom>
            <a:noFill/>
            <a:ln w="9525" cap="flat" cmpd="sng">
              <a:solidFill>
                <a:schemeClr val="dk2"/>
              </a:solidFill>
              <a:prstDash val="solid"/>
              <a:round/>
              <a:headEnd type="none" w="med" len="med"/>
              <a:tailEnd type="triangle" w="lg" len="lg"/>
            </a:ln>
          </p:spPr>
        </p:cxnSp>
        <p:sp>
          <p:nvSpPr>
            <p:cNvPr id="199" name="Shape 199"/>
            <p:cNvSpPr txBox="1"/>
            <p:nvPr/>
          </p:nvSpPr>
          <p:spPr>
            <a:xfrm>
              <a:off x="2613275" y="3278925"/>
              <a:ext cx="599700" cy="32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38761D"/>
                </a:buClr>
                <a:buSzPct val="25000"/>
                <a:buFont typeface="Arial"/>
                <a:buNone/>
              </a:pPr>
              <a:r>
                <a:rPr lang="en-US" sz="1400" b="0" i="0" u="none" strike="noStrike" cap="none">
                  <a:solidFill>
                    <a:srgbClr val="38761D"/>
                  </a:solidFill>
                  <a:latin typeface="Arial"/>
                  <a:ea typeface="Arial"/>
                  <a:cs typeface="Arial"/>
                  <a:sym typeface="Arial"/>
                </a:rPr>
                <a:t>true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38761D"/>
                </a:solidFill>
                <a:latin typeface="Arial"/>
                <a:ea typeface="Arial"/>
                <a:cs typeface="Arial"/>
                <a:sym typeface="Arial"/>
              </a:endParaRPr>
            </a:p>
          </p:txBody>
        </p:sp>
      </p:grpSp>
      <p:sp>
        <p:nvSpPr>
          <p:cNvPr id="200" name="Shape 200"/>
          <p:cNvSpPr txBox="1">
            <a:spLocks noGrp="1"/>
          </p:cNvSpPr>
          <p:nvPr>
            <p:ph type="title"/>
          </p:nvPr>
        </p:nvSpPr>
        <p:spPr>
          <a:xfrm>
            <a:off x="1435608" y="274637"/>
            <a:ext cx="7498199" cy="114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Cabin"/>
              <a:buNone/>
            </a:pPr>
            <a:r>
              <a:rPr lang="en-US" sz="3000" b="1" i="0" u="none" strike="noStrike" cap="none">
                <a:solidFill>
                  <a:schemeClr val="dk2"/>
                </a:solidFill>
                <a:latin typeface="Cabin"/>
                <a:ea typeface="Cabin"/>
                <a:cs typeface="Cabin"/>
                <a:sym typeface="Cabin"/>
              </a:rPr>
              <a:t>Dynamically Loading Meaning and Images</a:t>
            </a:r>
          </a:p>
        </p:txBody>
      </p:sp>
      <p:sp>
        <p:nvSpPr>
          <p:cNvPr id="201" name="Shape 201"/>
          <p:cNvSpPr/>
          <p:nvPr/>
        </p:nvSpPr>
        <p:spPr>
          <a:xfrm>
            <a:off x="1634675" y="1703000"/>
            <a:ext cx="1957200" cy="449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Take first word from list of detected word</a:t>
            </a:r>
          </a:p>
        </p:txBody>
      </p:sp>
      <p:grpSp>
        <p:nvGrpSpPr>
          <p:cNvPr id="202" name="Shape 202"/>
          <p:cNvGrpSpPr/>
          <p:nvPr/>
        </p:nvGrpSpPr>
        <p:grpSpPr>
          <a:xfrm>
            <a:off x="1468025" y="2152700"/>
            <a:ext cx="2290499" cy="1155650"/>
            <a:chOff x="1468025" y="2152700"/>
            <a:chExt cx="2290499" cy="1155650"/>
          </a:xfrm>
        </p:grpSpPr>
        <p:sp>
          <p:nvSpPr>
            <p:cNvPr id="198" name="Shape 198"/>
            <p:cNvSpPr/>
            <p:nvPr/>
          </p:nvSpPr>
          <p:spPr>
            <a:xfrm>
              <a:off x="1468025" y="2438050"/>
              <a:ext cx="2290499" cy="870300"/>
            </a:xfrm>
            <a:prstGeom prst="diamon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if either image or meaning not loaded</a:t>
              </a:r>
            </a:p>
          </p:txBody>
        </p:sp>
        <p:cxnSp>
          <p:nvCxnSpPr>
            <p:cNvPr id="203" name="Shape 203"/>
            <p:cNvCxnSpPr>
              <a:stCxn id="201" idx="2"/>
              <a:endCxn id="198" idx="0"/>
            </p:cNvCxnSpPr>
            <p:nvPr/>
          </p:nvCxnSpPr>
          <p:spPr>
            <a:xfrm>
              <a:off x="2613275" y="2152700"/>
              <a:ext cx="0" cy="285300"/>
            </a:xfrm>
            <a:prstGeom prst="straightConnector1">
              <a:avLst/>
            </a:prstGeom>
            <a:noFill/>
            <a:ln w="9525" cap="flat" cmpd="sng">
              <a:solidFill>
                <a:schemeClr val="dk2"/>
              </a:solidFill>
              <a:prstDash val="solid"/>
              <a:round/>
              <a:headEnd type="none" w="med" len="med"/>
              <a:tailEnd type="triangle" w="lg" len="lg"/>
            </a:ln>
          </p:spPr>
        </p:cxnSp>
      </p:grpSp>
      <p:grpSp>
        <p:nvGrpSpPr>
          <p:cNvPr id="204" name="Shape 204"/>
          <p:cNvGrpSpPr/>
          <p:nvPr/>
        </p:nvGrpSpPr>
        <p:grpSpPr>
          <a:xfrm>
            <a:off x="3758524" y="2363350"/>
            <a:ext cx="5307400" cy="1021200"/>
            <a:chOff x="3758524" y="2363350"/>
            <a:chExt cx="5307400" cy="1021200"/>
          </a:xfrm>
        </p:grpSpPr>
        <p:sp>
          <p:nvSpPr>
            <p:cNvPr id="205" name="Shape 205"/>
            <p:cNvSpPr/>
            <p:nvPr/>
          </p:nvSpPr>
          <p:spPr>
            <a:xfrm>
              <a:off x="4443225" y="2363350"/>
              <a:ext cx="4622699" cy="102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00" b="0" i="0" u="sng" strike="noStrike" cap="none">
                  <a:solidFill>
                    <a:srgbClr val="000000"/>
                  </a:solidFill>
                  <a:latin typeface="Arial"/>
                  <a:ea typeface="Arial"/>
                  <a:cs typeface="Arial"/>
                  <a:sym typeface="Arial"/>
                </a:rPr>
                <a:t>Load image</a:t>
              </a:r>
              <a:r>
                <a:rPr lang="en-US" sz="1000" b="0" i="0" u="none" strike="noStrike" cap="none">
                  <a:solidFill>
                    <a:srgbClr val="000000"/>
                  </a:solidFill>
                  <a:latin typeface="Arial"/>
                  <a:ea typeface="Arial"/>
                  <a:cs typeface="Arial"/>
                  <a:sym typeface="Arial"/>
                </a:rPr>
                <a:t>                                       </a:t>
              </a:r>
              <a:r>
                <a:rPr lang="en-US" sz="1000" b="0" i="0" u="sng" strike="noStrike" cap="none">
                  <a:solidFill>
                    <a:srgbClr val="000000"/>
                  </a:solidFill>
                  <a:latin typeface="Arial"/>
                  <a:ea typeface="Arial"/>
                  <a:cs typeface="Arial"/>
                  <a:sym typeface="Arial"/>
                </a:rPr>
                <a:t>Load Meaning Image</a:t>
              </a:r>
            </a:p>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Add scale (10f, 10f, 10f)                     Add scale (25f, 8f, 5f)</a:t>
              </a:r>
            </a:p>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Rotate by 180 around Y.                     </a:t>
              </a:r>
            </a:p>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pos.z -= imageSize;                          </a:t>
              </a:r>
              <a:r>
                <a:rPr lang="en-US" sz="1000" b="0" i="0" u="none" strike="noStrike" cap="none">
                  <a:solidFill>
                    <a:schemeClr val="dk1"/>
                  </a:solidFill>
                  <a:latin typeface="Arial"/>
                  <a:ea typeface="Arial"/>
                  <a:cs typeface="Arial"/>
                  <a:sym typeface="Arial"/>
                </a:rPr>
                <a:t> pos.x += imageSize;</a:t>
              </a:r>
            </a:p>
            <a:p>
              <a:pPr marL="0" marR="0" lvl="0" indent="0" algn="l"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clone.transform.position = pos;    cllone.transform.position = pos;</a:t>
              </a:r>
            </a:p>
            <a:p>
              <a:pPr marL="0" marR="0" lvl="0" indent="0" algn="l" rtl="0">
                <a:lnSpc>
                  <a:spcPct val="100000"/>
                </a:lnSpc>
                <a:spcBef>
                  <a:spcPts val="0"/>
                </a:spcBef>
                <a:spcAft>
                  <a:spcPts val="0"/>
                </a:spcAft>
                <a:buClr>
                  <a:schemeClr val="dk1"/>
                </a:buClr>
                <a:buSzPct val="25000"/>
                <a:buFont typeface="Arial"/>
                <a:buNone/>
              </a:pPr>
              <a:r>
                <a:rPr lang="en-US" sz="1000" b="0" i="0" u="none" strike="noStrike" cap="none">
                  <a:solidFill>
                    <a:schemeClr val="dk1"/>
                  </a:solidFill>
                  <a:latin typeface="Arial"/>
                  <a:ea typeface="Arial"/>
                  <a:cs typeface="Arial"/>
                  <a:sym typeface="Arial"/>
                </a:rPr>
                <a:t>                            Destroy(cubeClone, 0.1f);</a:t>
              </a:r>
            </a:p>
          </p:txBody>
        </p:sp>
        <p:cxnSp>
          <p:nvCxnSpPr>
            <p:cNvPr id="206" name="Shape 206"/>
            <p:cNvCxnSpPr>
              <a:stCxn id="198" idx="3"/>
              <a:endCxn id="205" idx="1"/>
            </p:cNvCxnSpPr>
            <p:nvPr/>
          </p:nvCxnSpPr>
          <p:spPr>
            <a:xfrm>
              <a:off x="3758524" y="2873200"/>
              <a:ext cx="684600" cy="900"/>
            </a:xfrm>
            <a:prstGeom prst="straightConnector1">
              <a:avLst/>
            </a:prstGeom>
            <a:noFill/>
            <a:ln w="9525" cap="flat" cmpd="sng">
              <a:solidFill>
                <a:schemeClr val="dk2"/>
              </a:solidFill>
              <a:prstDash val="solid"/>
              <a:round/>
              <a:headEnd type="none" w="med" len="med"/>
              <a:tailEnd type="triangle" w="lg" len="lg"/>
            </a:ln>
          </p:spPr>
        </p:cxnSp>
        <p:sp>
          <p:nvSpPr>
            <p:cNvPr id="207" name="Shape 207"/>
            <p:cNvSpPr txBox="1"/>
            <p:nvPr/>
          </p:nvSpPr>
          <p:spPr>
            <a:xfrm>
              <a:off x="3801025" y="2539550"/>
              <a:ext cx="599700" cy="23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1400" b="0" i="0" u="none" strike="noStrike" cap="none">
                  <a:solidFill>
                    <a:srgbClr val="FF0000"/>
                  </a:solidFill>
                  <a:latin typeface="Arial"/>
                  <a:ea typeface="Arial"/>
                  <a:cs typeface="Arial"/>
                  <a:sym typeface="Arial"/>
                </a:rPr>
                <a:t>false</a:t>
              </a:r>
            </a:p>
          </p:txBody>
        </p:sp>
      </p:grpSp>
      <p:grpSp>
        <p:nvGrpSpPr>
          <p:cNvPr id="208" name="Shape 208"/>
          <p:cNvGrpSpPr/>
          <p:nvPr/>
        </p:nvGrpSpPr>
        <p:grpSpPr>
          <a:xfrm>
            <a:off x="914250" y="1904999"/>
            <a:ext cx="1811330" cy="4428700"/>
            <a:chOff x="838044" y="1927824"/>
            <a:chExt cx="1811330" cy="4428700"/>
          </a:xfrm>
        </p:grpSpPr>
        <p:cxnSp>
          <p:nvCxnSpPr>
            <p:cNvPr id="209" name="Shape 209"/>
            <p:cNvCxnSpPr>
              <a:stCxn id="196" idx="2"/>
            </p:cNvCxnSpPr>
            <p:nvPr/>
          </p:nvCxnSpPr>
          <p:spPr>
            <a:xfrm>
              <a:off x="2537068" y="5922725"/>
              <a:ext cx="8400" cy="433800"/>
            </a:xfrm>
            <a:prstGeom prst="straightConnector1">
              <a:avLst/>
            </a:prstGeom>
            <a:noFill/>
            <a:ln w="9525" cap="flat" cmpd="sng">
              <a:solidFill>
                <a:schemeClr val="dk2"/>
              </a:solidFill>
              <a:prstDash val="solid"/>
              <a:round/>
              <a:headEnd type="none" w="med" len="med"/>
              <a:tailEnd type="none" w="med" len="med"/>
            </a:ln>
          </p:spPr>
        </p:cxnSp>
        <p:cxnSp>
          <p:nvCxnSpPr>
            <p:cNvPr id="210" name="Shape 210"/>
            <p:cNvCxnSpPr/>
            <p:nvPr/>
          </p:nvCxnSpPr>
          <p:spPr>
            <a:xfrm rot="10800000">
              <a:off x="1117575" y="6306950"/>
              <a:ext cx="1531799" cy="26699"/>
            </a:xfrm>
            <a:prstGeom prst="straightConnector1">
              <a:avLst/>
            </a:prstGeom>
            <a:noFill/>
            <a:ln w="9525" cap="flat" cmpd="sng">
              <a:solidFill>
                <a:schemeClr val="dk2"/>
              </a:solidFill>
              <a:prstDash val="solid"/>
              <a:round/>
              <a:headEnd type="none" w="med" len="med"/>
              <a:tailEnd type="none" w="med" len="med"/>
            </a:ln>
          </p:spPr>
        </p:cxnSp>
        <p:cxnSp>
          <p:nvCxnSpPr>
            <p:cNvPr id="211" name="Shape 211"/>
            <p:cNvCxnSpPr/>
            <p:nvPr/>
          </p:nvCxnSpPr>
          <p:spPr>
            <a:xfrm rot="10800000" flipH="1">
              <a:off x="1132800" y="1927824"/>
              <a:ext cx="5100" cy="4425000"/>
            </a:xfrm>
            <a:prstGeom prst="straightConnector1">
              <a:avLst/>
            </a:prstGeom>
            <a:noFill/>
            <a:ln w="9525" cap="flat" cmpd="sng">
              <a:solidFill>
                <a:schemeClr val="dk2"/>
              </a:solidFill>
              <a:prstDash val="solid"/>
              <a:round/>
              <a:headEnd type="none" w="med" len="med"/>
              <a:tailEnd type="none" w="med" len="med"/>
            </a:ln>
          </p:spPr>
        </p:cxnSp>
        <p:cxnSp>
          <p:nvCxnSpPr>
            <p:cNvPr id="212" name="Shape 212"/>
            <p:cNvCxnSpPr>
              <a:endCxn id="201" idx="1"/>
            </p:cNvCxnSpPr>
            <p:nvPr/>
          </p:nvCxnSpPr>
          <p:spPr>
            <a:xfrm rot="10800000" flipH="1">
              <a:off x="1056569" y="1950675"/>
              <a:ext cx="501900" cy="16200"/>
            </a:xfrm>
            <a:prstGeom prst="straightConnector1">
              <a:avLst/>
            </a:prstGeom>
            <a:noFill/>
            <a:ln w="9525" cap="flat" cmpd="sng">
              <a:solidFill>
                <a:schemeClr val="dk2"/>
              </a:solidFill>
              <a:prstDash val="solid"/>
              <a:round/>
              <a:headEnd type="none" w="med" len="med"/>
              <a:tailEnd type="triangle" w="lg" len="lg"/>
            </a:ln>
          </p:spPr>
        </p:cxnSp>
        <p:sp>
          <p:nvSpPr>
            <p:cNvPr id="213" name="Shape 213"/>
            <p:cNvSpPr txBox="1"/>
            <p:nvPr/>
          </p:nvSpPr>
          <p:spPr>
            <a:xfrm rot="-5400466">
              <a:off x="-138944" y="3710608"/>
              <a:ext cx="2213400" cy="259122"/>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400" b="0" i="0" u="none" strike="noStrike" cap="none">
                  <a:solidFill>
                    <a:srgbClr val="0000FF"/>
                  </a:solidFill>
                  <a:latin typeface="Arial"/>
                  <a:ea typeface="Arial"/>
                  <a:cs typeface="Arial"/>
                  <a:sym typeface="Arial"/>
                </a:rPr>
                <a:t>per frame compilation</a:t>
              </a:r>
            </a:p>
          </p:txBody>
        </p:sp>
      </p:grpSp>
      <p:grpSp>
        <p:nvGrpSpPr>
          <p:cNvPr id="214" name="Shape 214"/>
          <p:cNvGrpSpPr/>
          <p:nvPr/>
        </p:nvGrpSpPr>
        <p:grpSpPr>
          <a:xfrm>
            <a:off x="3656925" y="3449950"/>
            <a:ext cx="5346249" cy="3003148"/>
            <a:chOff x="3656925" y="3449950"/>
            <a:chExt cx="5346249" cy="3003148"/>
          </a:xfrm>
        </p:grpSpPr>
        <p:grpSp>
          <p:nvGrpSpPr>
            <p:cNvPr id="215" name="Shape 215"/>
            <p:cNvGrpSpPr/>
            <p:nvPr/>
          </p:nvGrpSpPr>
          <p:grpSpPr>
            <a:xfrm>
              <a:off x="3656925" y="3911650"/>
              <a:ext cx="5346249" cy="2541448"/>
              <a:chOff x="3656925" y="3911650"/>
              <a:chExt cx="5346249" cy="2541448"/>
            </a:xfrm>
          </p:grpSpPr>
          <p:cxnSp>
            <p:nvCxnSpPr>
              <p:cNvPr id="216" name="Shape 216"/>
              <p:cNvCxnSpPr>
                <a:stCxn id="190" idx="3"/>
                <a:endCxn id="217" idx="1"/>
              </p:cNvCxnSpPr>
              <p:nvPr/>
            </p:nvCxnSpPr>
            <p:spPr>
              <a:xfrm>
                <a:off x="3692224" y="4218237"/>
                <a:ext cx="1440900" cy="19500"/>
              </a:xfrm>
              <a:prstGeom prst="straightConnector1">
                <a:avLst/>
              </a:prstGeom>
              <a:noFill/>
              <a:ln w="9525" cap="flat" cmpd="sng">
                <a:solidFill>
                  <a:schemeClr val="dk2"/>
                </a:solidFill>
                <a:prstDash val="solid"/>
                <a:round/>
                <a:headEnd type="none" w="med" len="med"/>
                <a:tailEnd type="triangle" w="lg" len="lg"/>
              </a:ln>
            </p:spPr>
          </p:cxnSp>
          <p:sp>
            <p:nvSpPr>
              <p:cNvPr id="218" name="Shape 218"/>
              <p:cNvSpPr txBox="1"/>
              <p:nvPr/>
            </p:nvSpPr>
            <p:spPr>
              <a:xfrm>
                <a:off x="3656925" y="3911650"/>
                <a:ext cx="599700" cy="32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AA84F"/>
                  </a:buClr>
                  <a:buSzPct val="25000"/>
                  <a:buFont typeface="Arial"/>
                  <a:buNone/>
                </a:pPr>
                <a:r>
                  <a:rPr lang="en-US" sz="1400" b="0" i="0" u="none" strike="noStrike" cap="none">
                    <a:solidFill>
                      <a:srgbClr val="6AA84F"/>
                    </a:solidFill>
                    <a:latin typeface="Arial"/>
                    <a:ea typeface="Arial"/>
                    <a:cs typeface="Arial"/>
                    <a:sym typeface="Arial"/>
                  </a:rPr>
                  <a:t>true</a:t>
                </a:r>
              </a:p>
            </p:txBody>
          </p:sp>
          <p:sp>
            <p:nvSpPr>
              <p:cNvPr id="217" name="Shape 217"/>
              <p:cNvSpPr/>
              <p:nvPr/>
            </p:nvSpPr>
            <p:spPr>
              <a:xfrm>
                <a:off x="5133125" y="4012935"/>
                <a:ext cx="1142400" cy="449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0" u="none" strike="noStrike" cap="none">
                    <a:solidFill>
                      <a:srgbClr val="000000"/>
                    </a:solidFill>
                    <a:latin typeface="Arial"/>
                    <a:ea typeface="Arial"/>
                    <a:cs typeface="Arial"/>
                    <a:sym typeface="Arial"/>
                  </a:rPr>
                  <a:t>Google Image Crawling</a:t>
                </a:r>
              </a:p>
            </p:txBody>
          </p:sp>
          <p:sp>
            <p:nvSpPr>
              <p:cNvPr id="187" name="Shape 187"/>
              <p:cNvSpPr/>
              <p:nvPr/>
            </p:nvSpPr>
            <p:spPr>
              <a:xfrm>
                <a:off x="7396025" y="4408275"/>
                <a:ext cx="1347600" cy="5106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Download link subroutine</a:t>
                </a:r>
              </a:p>
            </p:txBody>
          </p:sp>
          <p:cxnSp>
            <p:nvCxnSpPr>
              <p:cNvPr id="219" name="Shape 219"/>
              <p:cNvCxnSpPr>
                <a:stCxn id="217" idx="3"/>
                <a:endCxn id="187" idx="1"/>
              </p:cNvCxnSpPr>
              <p:nvPr/>
            </p:nvCxnSpPr>
            <p:spPr>
              <a:xfrm>
                <a:off x="6275525" y="4237785"/>
                <a:ext cx="1120500" cy="425700"/>
              </a:xfrm>
              <a:prstGeom prst="straightConnector1">
                <a:avLst/>
              </a:prstGeom>
              <a:noFill/>
              <a:ln w="9525" cap="flat" cmpd="sng">
                <a:solidFill>
                  <a:schemeClr val="dk2"/>
                </a:solidFill>
                <a:prstDash val="solid"/>
                <a:round/>
                <a:headEnd type="none" w="med" len="med"/>
                <a:tailEnd type="triangle" w="lg" len="lg"/>
              </a:ln>
            </p:spPr>
          </p:cxnSp>
          <p:sp>
            <p:nvSpPr>
              <p:cNvPr id="220" name="Shape 220"/>
              <p:cNvSpPr/>
              <p:nvPr/>
            </p:nvSpPr>
            <p:spPr>
              <a:xfrm>
                <a:off x="8114274" y="5582798"/>
                <a:ext cx="888899" cy="8703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 set meaning image downloaded,</a:t>
                </a:r>
              </a:p>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free -&gt;mutex </a:t>
                </a:r>
              </a:p>
            </p:txBody>
          </p:sp>
          <p:cxnSp>
            <p:nvCxnSpPr>
              <p:cNvPr id="221" name="Shape 221"/>
              <p:cNvCxnSpPr>
                <a:stCxn id="187" idx="2"/>
                <a:endCxn id="220" idx="0"/>
              </p:cNvCxnSpPr>
              <p:nvPr/>
            </p:nvCxnSpPr>
            <p:spPr>
              <a:xfrm>
                <a:off x="8069825" y="4918875"/>
                <a:ext cx="489000" cy="663900"/>
              </a:xfrm>
              <a:prstGeom prst="straightConnector1">
                <a:avLst/>
              </a:prstGeom>
              <a:noFill/>
              <a:ln w="9525" cap="flat" cmpd="sng">
                <a:solidFill>
                  <a:schemeClr val="dk2"/>
                </a:solidFill>
                <a:prstDash val="solid"/>
                <a:round/>
                <a:headEnd type="none" w="med" len="med"/>
                <a:tailEnd type="triangle" w="lg" len="lg"/>
              </a:ln>
            </p:spPr>
          </p:cxnSp>
          <p:sp>
            <p:nvSpPr>
              <p:cNvPr id="222" name="Shape 222"/>
              <p:cNvSpPr/>
              <p:nvPr/>
            </p:nvSpPr>
            <p:spPr>
              <a:xfrm>
                <a:off x="4332825" y="3987850"/>
                <a:ext cx="386400" cy="1559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mutex</a:t>
                </a:r>
              </a:p>
            </p:txBody>
          </p:sp>
          <p:sp>
            <p:nvSpPr>
              <p:cNvPr id="223" name="Shape 223"/>
              <p:cNvSpPr txBox="1"/>
              <p:nvPr/>
            </p:nvSpPr>
            <p:spPr>
              <a:xfrm rot="1289243">
                <a:off x="6430376" y="4205594"/>
                <a:ext cx="965610" cy="326235"/>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FF"/>
                  </a:buClr>
                  <a:buSzPct val="25000"/>
                  <a:buFont typeface="Arial"/>
                  <a:buNone/>
                </a:pPr>
                <a:r>
                  <a:rPr lang="en-US" sz="1000" b="0" i="0" u="none" strike="noStrike" cap="none">
                    <a:solidFill>
                      <a:srgbClr val="0000FF"/>
                    </a:solidFill>
                    <a:latin typeface="Arial"/>
                    <a:ea typeface="Arial"/>
                    <a:cs typeface="Arial"/>
                    <a:sym typeface="Arial"/>
                  </a:rPr>
                  <a:t>link of image</a:t>
                </a:r>
              </a:p>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38761D"/>
                  </a:solidFill>
                  <a:latin typeface="Arial"/>
                  <a:ea typeface="Arial"/>
                  <a:cs typeface="Arial"/>
                  <a:sym typeface="Arial"/>
                </a:endParaRPr>
              </a:p>
            </p:txBody>
          </p:sp>
        </p:grpSp>
        <p:sp>
          <p:nvSpPr>
            <p:cNvPr id="224" name="Shape 224"/>
            <p:cNvSpPr/>
            <p:nvPr/>
          </p:nvSpPr>
          <p:spPr>
            <a:xfrm>
              <a:off x="4944500" y="3449950"/>
              <a:ext cx="3627900" cy="385499"/>
            </a:xfrm>
            <a:prstGeom prst="wedgeRectCallout">
              <a:avLst>
                <a:gd name="adj1" fmla="val -19619"/>
                <a:gd name="adj2" fmla="val 91582"/>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FF9900"/>
                </a:buClr>
                <a:buSzPct val="25000"/>
                <a:buFont typeface="Calibri"/>
                <a:buNone/>
              </a:pPr>
              <a:r>
                <a:rPr lang="en-US" sz="1800" b="0" i="0" u="none" strike="noStrike" cap="none">
                  <a:solidFill>
                    <a:srgbClr val="FF9900"/>
                  </a:solidFill>
                  <a:latin typeface="Calibri"/>
                  <a:ea typeface="Calibri"/>
                  <a:cs typeface="Calibri"/>
                  <a:sym typeface="Calibri"/>
                </a:rPr>
                <a:t> @"\bhttp://t0\.gstatic\.com\S*"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1000"/>
                                        <p:tgtEl>
                                          <p:spTgt spid="2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fade">
                                      <p:cBhvr>
                                        <p:cTn id="17" dur="1000"/>
                                        <p:tgtEl>
                                          <p:spTgt spid="1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gtEl>
                                        <p:attrNameLst>
                                          <p:attrName>style.visibility</p:attrName>
                                        </p:attrNameLst>
                                      </p:cBhvr>
                                      <p:to>
                                        <p:strVal val="visible"/>
                                      </p:to>
                                    </p:set>
                                    <p:animEffect transition="in" filter="fade">
                                      <p:cBhvr>
                                        <p:cTn id="22" dur="1000"/>
                                        <p:tgtEl>
                                          <p:spTgt spid="2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1000"/>
                                        <p:tgtEl>
                                          <p:spTgt spid="1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fade">
                                      <p:cBhvr>
                                        <p:cTn id="32" dur="1000"/>
                                        <p:tgtEl>
                                          <p:spTgt spid="20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lstic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1308</Words>
  <Application>Microsoft Office PowerPoint</Application>
  <PresentationFormat>On-screen Show (4:3)</PresentationFormat>
  <Paragraphs>142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Verdana</vt:lpstr>
      <vt:lpstr>Cabin</vt:lpstr>
      <vt:lpstr>Calibri</vt:lpstr>
      <vt:lpstr>Noto Sans Symbols</vt:lpstr>
      <vt:lpstr>Arial</vt:lpstr>
      <vt:lpstr>Solstice</vt:lpstr>
      <vt:lpstr>Text Recognition and Dynamically Loading Related Images in Augmented Reality</vt:lpstr>
      <vt:lpstr>PROBLEM DEFINITION</vt:lpstr>
      <vt:lpstr>OBJECTIVES  </vt:lpstr>
      <vt:lpstr>INTRODUCTION </vt:lpstr>
      <vt:lpstr>MOTIVATION</vt:lpstr>
      <vt:lpstr>METHODOLOGY</vt:lpstr>
      <vt:lpstr>Text Recognition</vt:lpstr>
      <vt:lpstr>PowerPoint Presentation</vt:lpstr>
      <vt:lpstr>Dynamically Loading Meaning and Images</vt:lpstr>
      <vt:lpstr>Canvas GUI Design</vt:lpstr>
      <vt:lpstr>Dynamically Placing Images in Augmented Reality</vt:lpstr>
      <vt:lpstr>Snapshots of  Work Done   (Pre-Mid Sem)</vt:lpstr>
      <vt:lpstr>Snapshots of Work Done (Post Mid-Sem)</vt:lpstr>
      <vt:lpstr>Challenges Faced</vt:lpstr>
      <vt:lpstr>Activity Time-Chart</vt:lpstr>
      <vt:lpstr>Hardware and Software Requirements</vt:lpstr>
      <vt:lpstr>Future Scope</vt:lpstr>
      <vt:lpstr>Conclusion</vt:lpstr>
      <vt:lpstr>REFERENCES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Recognition and Dynamically Loading Related Images in Augmented Reality</dc:title>
  <cp:lastModifiedBy>Abhishek Jaiswal</cp:lastModifiedBy>
  <cp:revision>2</cp:revision>
  <dcterms:modified xsi:type="dcterms:W3CDTF">2018-05-13T07:06:50Z</dcterms:modified>
</cp:coreProperties>
</file>